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7" r:id="rId7"/>
    <p:sldId id="263" r:id="rId8"/>
    <p:sldId id="264" r:id="rId9"/>
    <p:sldId id="275" r:id="rId10"/>
    <p:sldId id="274" r:id="rId11"/>
    <p:sldId id="268" r:id="rId12"/>
    <p:sldId id="284" r:id="rId13"/>
    <p:sldId id="270" r:id="rId14"/>
    <p:sldId id="269" r:id="rId15"/>
    <p:sldId id="287" r:id="rId16"/>
    <p:sldId id="286" r:id="rId17"/>
    <p:sldId id="281" r:id="rId18"/>
    <p:sldId id="272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65" d="100"/>
          <a:sy n="65" d="100"/>
        </p:scale>
        <p:origin x="13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Storm (SU) | VIA" userId="55eedd4d-c7de-403b-9f00-69967156fa5c" providerId="ADAL" clId="{AC89E9C0-A700-43D9-9E55-6A3216CC4EEA}"/>
    <pc:docChg chg="custSel modSld sldOrd">
      <pc:chgData name="Susanne Storm (SU) | VIA" userId="55eedd4d-c7de-403b-9f00-69967156fa5c" providerId="ADAL" clId="{AC89E9C0-A700-43D9-9E55-6A3216CC4EEA}" dt="2022-10-08T06:29:01.023" v="39" actId="113"/>
      <pc:docMkLst>
        <pc:docMk/>
      </pc:docMkLst>
      <pc:sldChg chg="modSp">
        <pc:chgData name="Susanne Storm (SU) | VIA" userId="55eedd4d-c7de-403b-9f00-69967156fa5c" providerId="ADAL" clId="{AC89E9C0-A700-43D9-9E55-6A3216CC4EEA}" dt="2022-10-08T06:29:01.023" v="39" actId="113"/>
        <pc:sldMkLst>
          <pc:docMk/>
          <pc:sldMk cId="1491264089" sldId="272"/>
        </pc:sldMkLst>
        <pc:spChg chg="mod">
          <ac:chgData name="Susanne Storm (SU) | VIA" userId="55eedd4d-c7de-403b-9f00-69967156fa5c" providerId="ADAL" clId="{AC89E9C0-A700-43D9-9E55-6A3216CC4EEA}" dt="2022-10-08T06:28:40.333" v="36" actId="1076"/>
          <ac:spMkLst>
            <pc:docMk/>
            <pc:sldMk cId="1491264089" sldId="272"/>
            <ac:spMk id="2" creationId="{A4780A7D-5C16-4A4E-AF3A-97DDCB90AEA5}"/>
          </ac:spMkLst>
        </pc:spChg>
        <pc:spChg chg="mod">
          <ac:chgData name="Susanne Storm (SU) | VIA" userId="55eedd4d-c7de-403b-9f00-69967156fa5c" providerId="ADAL" clId="{AC89E9C0-A700-43D9-9E55-6A3216CC4EEA}" dt="2022-10-08T06:29:01.023" v="39" actId="113"/>
          <ac:spMkLst>
            <pc:docMk/>
            <pc:sldMk cId="1491264089" sldId="272"/>
            <ac:spMk id="3" creationId="{B9018A0F-CB2A-4B0E-8650-46AF9301E8BA}"/>
          </ac:spMkLst>
        </pc:spChg>
      </pc:sldChg>
      <pc:sldChg chg="ord">
        <pc:chgData name="Susanne Storm (SU) | VIA" userId="55eedd4d-c7de-403b-9f00-69967156fa5c" providerId="ADAL" clId="{AC89E9C0-A700-43D9-9E55-6A3216CC4EEA}" dt="2022-10-07T05:54:50.035" v="0"/>
        <pc:sldMkLst>
          <pc:docMk/>
          <pc:sldMk cId="1607645150" sldId="286"/>
        </pc:sldMkLst>
      </pc:sldChg>
    </pc:docChg>
  </pc:docChgLst>
  <pc:docChgLst>
    <pc:chgData name="Susanne Storm (SU) | VIA" userId="55eedd4d-c7de-403b-9f00-69967156fa5c" providerId="ADAL" clId="{6971C779-5EF7-4A6A-AC7C-DD2CD6D93461}"/>
    <pc:docChg chg="custSel addSld delSld modSld sldOrd">
      <pc:chgData name="Susanne Storm (SU) | VIA" userId="55eedd4d-c7de-403b-9f00-69967156fa5c" providerId="ADAL" clId="{6971C779-5EF7-4A6A-AC7C-DD2CD6D93461}" dt="2022-09-30T16:52:08.731" v="386" actId="14100"/>
      <pc:docMkLst>
        <pc:docMk/>
      </pc:docMkLst>
      <pc:sldChg chg="addSp modSp">
        <pc:chgData name="Susanne Storm (SU) | VIA" userId="55eedd4d-c7de-403b-9f00-69967156fa5c" providerId="ADAL" clId="{6971C779-5EF7-4A6A-AC7C-DD2CD6D93461}" dt="2022-09-30T10:25:36.083" v="276" actId="14100"/>
        <pc:sldMkLst>
          <pc:docMk/>
          <pc:sldMk cId="0" sldId="256"/>
        </pc:sldMkLst>
        <pc:spChg chg="mod">
          <ac:chgData name="Susanne Storm (SU) | VIA" userId="55eedd4d-c7de-403b-9f00-69967156fa5c" providerId="ADAL" clId="{6971C779-5EF7-4A6A-AC7C-DD2CD6D93461}" dt="2022-09-30T10:09:16.861" v="27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Susanne Storm (SU) | VIA" userId="55eedd4d-c7de-403b-9f00-69967156fa5c" providerId="ADAL" clId="{6971C779-5EF7-4A6A-AC7C-DD2CD6D93461}" dt="2022-09-30T10:25:36.083" v="276" actId="14100"/>
          <ac:spMkLst>
            <pc:docMk/>
            <pc:sldMk cId="0" sldId="256"/>
            <ac:spMk id="8" creationId="{24EDD4C1-FD12-4140-9B64-2E23F55BC249}"/>
          </ac:spMkLst>
        </pc:spChg>
        <pc:picChg chg="mod">
          <ac:chgData name="Susanne Storm (SU) | VIA" userId="55eedd4d-c7de-403b-9f00-69967156fa5c" providerId="ADAL" clId="{6971C779-5EF7-4A6A-AC7C-DD2CD6D93461}" dt="2022-09-30T10:23:21.284" v="179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Susanne Storm (SU) | VIA" userId="55eedd4d-c7de-403b-9f00-69967156fa5c" providerId="ADAL" clId="{6971C779-5EF7-4A6A-AC7C-DD2CD6D93461}" dt="2022-09-30T10:23:24.705" v="180" actId="1076"/>
          <ac:picMkLst>
            <pc:docMk/>
            <pc:sldMk cId="0" sldId="256"/>
            <ac:picMk id="5" creationId="{00000000-0000-0000-0000-000000000000}"/>
          </ac:picMkLst>
        </pc:picChg>
      </pc:sldChg>
      <pc:sldChg chg="delSp modSp">
        <pc:chgData name="Susanne Storm (SU) | VIA" userId="55eedd4d-c7de-403b-9f00-69967156fa5c" providerId="ADAL" clId="{6971C779-5EF7-4A6A-AC7C-DD2CD6D93461}" dt="2022-09-30T10:10:04.302" v="69" actId="1076"/>
        <pc:sldMkLst>
          <pc:docMk/>
          <pc:sldMk cId="0" sldId="257"/>
        </pc:sldMkLst>
        <pc:spChg chg="mod">
          <ac:chgData name="Susanne Storm (SU) | VIA" userId="55eedd4d-c7de-403b-9f00-69967156fa5c" providerId="ADAL" clId="{6971C779-5EF7-4A6A-AC7C-DD2CD6D93461}" dt="2022-09-30T10:09:31.468" v="64" actId="20577"/>
          <ac:spMkLst>
            <pc:docMk/>
            <pc:sldMk cId="0" sldId="257"/>
            <ac:spMk id="2" creationId="{00000000-0000-0000-0000-000000000000}"/>
          </ac:spMkLst>
        </pc:spChg>
        <pc:picChg chg="del">
          <ac:chgData name="Susanne Storm (SU) | VIA" userId="55eedd4d-c7de-403b-9f00-69967156fa5c" providerId="ADAL" clId="{6971C779-5EF7-4A6A-AC7C-DD2CD6D93461}" dt="2022-09-30T10:09:49.268" v="65" actId="478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Susanne Storm (SU) | VIA" userId="55eedd4d-c7de-403b-9f00-69967156fa5c" providerId="ADAL" clId="{6971C779-5EF7-4A6A-AC7C-DD2CD6D93461}" dt="2022-09-30T10:10:04.302" v="69" actId="1076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Susanne Storm (SU) | VIA" userId="55eedd4d-c7de-403b-9f00-69967156fa5c" providerId="ADAL" clId="{6971C779-5EF7-4A6A-AC7C-DD2CD6D93461}" dt="2022-09-30T10:09:58.846" v="68" actId="1076"/>
          <ac:picMkLst>
            <pc:docMk/>
            <pc:sldMk cId="0" sldId="257"/>
            <ac:picMk id="8" creationId="{6D6EECA3-3034-4923-9089-93BB14F49A7C}"/>
          </ac:picMkLst>
        </pc:picChg>
      </pc:sldChg>
      <pc:sldChg chg="modSp">
        <pc:chgData name="Susanne Storm (SU) | VIA" userId="55eedd4d-c7de-403b-9f00-69967156fa5c" providerId="ADAL" clId="{6971C779-5EF7-4A6A-AC7C-DD2CD6D93461}" dt="2022-09-30T10:11:01.736" v="71" actId="20577"/>
        <pc:sldMkLst>
          <pc:docMk/>
          <pc:sldMk cId="0" sldId="264"/>
        </pc:sldMkLst>
        <pc:spChg chg="mod">
          <ac:chgData name="Susanne Storm (SU) | VIA" userId="55eedd4d-c7de-403b-9f00-69967156fa5c" providerId="ADAL" clId="{6971C779-5EF7-4A6A-AC7C-DD2CD6D93461}" dt="2022-09-30T10:11:01.736" v="71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Susanne Storm (SU) | VIA" userId="55eedd4d-c7de-403b-9f00-69967156fa5c" providerId="ADAL" clId="{6971C779-5EF7-4A6A-AC7C-DD2CD6D93461}" dt="2022-09-30T10:17:30.400" v="91" actId="20577"/>
        <pc:sldMkLst>
          <pc:docMk/>
          <pc:sldMk cId="0" sldId="268"/>
        </pc:sldMkLst>
        <pc:spChg chg="mod">
          <ac:chgData name="Susanne Storm (SU) | VIA" userId="55eedd4d-c7de-403b-9f00-69967156fa5c" providerId="ADAL" clId="{6971C779-5EF7-4A6A-AC7C-DD2CD6D93461}" dt="2022-09-30T10:17:30.400" v="91" actId="20577"/>
          <ac:spMkLst>
            <pc:docMk/>
            <pc:sldMk cId="0" sldId="268"/>
            <ac:spMk id="2" creationId="{00000000-0000-0000-0000-000000000000}"/>
          </ac:spMkLst>
        </pc:spChg>
      </pc:sldChg>
      <pc:sldChg chg="addSp delSp modSp">
        <pc:chgData name="Susanne Storm (SU) | VIA" userId="55eedd4d-c7de-403b-9f00-69967156fa5c" providerId="ADAL" clId="{6971C779-5EF7-4A6A-AC7C-DD2CD6D93461}" dt="2022-09-30T16:44:23.978" v="314" actId="1076"/>
        <pc:sldMkLst>
          <pc:docMk/>
          <pc:sldMk cId="0" sldId="269"/>
        </pc:sldMkLst>
        <pc:spChg chg="mod">
          <ac:chgData name="Susanne Storm (SU) | VIA" userId="55eedd4d-c7de-403b-9f00-69967156fa5c" providerId="ADAL" clId="{6971C779-5EF7-4A6A-AC7C-DD2CD6D93461}" dt="2022-09-30T10:27:10.818" v="289" actId="1076"/>
          <ac:spMkLst>
            <pc:docMk/>
            <pc:sldMk cId="0" sldId="269"/>
            <ac:spMk id="2" creationId="{00000000-0000-0000-0000-000000000000}"/>
          </ac:spMkLst>
        </pc:spChg>
        <pc:spChg chg="del">
          <ac:chgData name="Susanne Storm (SU) | VIA" userId="55eedd4d-c7de-403b-9f00-69967156fa5c" providerId="ADAL" clId="{6971C779-5EF7-4A6A-AC7C-DD2CD6D93461}" dt="2022-09-30T10:26:53.223" v="282" actId="478"/>
          <ac:spMkLst>
            <pc:docMk/>
            <pc:sldMk cId="0" sldId="269"/>
            <ac:spMk id="5" creationId="{00000000-0000-0000-0000-000000000000}"/>
          </ac:spMkLst>
        </pc:spChg>
        <pc:spChg chg="mod">
          <ac:chgData name="Susanne Storm (SU) | VIA" userId="55eedd4d-c7de-403b-9f00-69967156fa5c" providerId="ADAL" clId="{6971C779-5EF7-4A6A-AC7C-DD2CD6D93461}" dt="2022-09-30T16:43:56.859" v="307" actId="1076"/>
          <ac:spMkLst>
            <pc:docMk/>
            <pc:sldMk cId="0" sldId="269"/>
            <ac:spMk id="9" creationId="{00000000-0000-0000-0000-000000000000}"/>
          </ac:spMkLst>
        </pc:spChg>
        <pc:spChg chg="del mod">
          <ac:chgData name="Susanne Storm (SU) | VIA" userId="55eedd4d-c7de-403b-9f00-69967156fa5c" providerId="ADAL" clId="{6971C779-5EF7-4A6A-AC7C-DD2CD6D93461}" dt="2022-09-30T10:26:51.169" v="281" actId="478"/>
          <ac:spMkLst>
            <pc:docMk/>
            <pc:sldMk cId="0" sldId="269"/>
            <ac:spMk id="10" creationId="{00000000-0000-0000-0000-000000000000}"/>
          </ac:spMkLst>
        </pc:spChg>
        <pc:spChg chg="add mod">
          <ac:chgData name="Susanne Storm (SU) | VIA" userId="55eedd4d-c7de-403b-9f00-69967156fa5c" providerId="ADAL" clId="{6971C779-5EF7-4A6A-AC7C-DD2CD6D93461}" dt="2022-09-30T16:44:04.212" v="310" actId="1076"/>
          <ac:spMkLst>
            <pc:docMk/>
            <pc:sldMk cId="0" sldId="269"/>
            <ac:spMk id="11" creationId="{1A8E3DFD-E512-4198-9CEE-C1E0405AD035}"/>
          </ac:spMkLst>
        </pc:spChg>
        <pc:spChg chg="mod">
          <ac:chgData name="Susanne Storm (SU) | VIA" userId="55eedd4d-c7de-403b-9f00-69967156fa5c" providerId="ADAL" clId="{6971C779-5EF7-4A6A-AC7C-DD2CD6D93461}" dt="2022-09-30T16:44:01.374" v="309" actId="1076"/>
          <ac:spMkLst>
            <pc:docMk/>
            <pc:sldMk cId="0" sldId="269"/>
            <ac:spMk id="12" creationId="{00000000-0000-0000-0000-000000000000}"/>
          </ac:spMkLst>
        </pc:spChg>
        <pc:spChg chg="del">
          <ac:chgData name="Susanne Storm (SU) | VIA" userId="55eedd4d-c7de-403b-9f00-69967156fa5c" providerId="ADAL" clId="{6971C779-5EF7-4A6A-AC7C-DD2CD6D93461}" dt="2022-09-30T16:43:34.466" v="303"/>
          <ac:spMkLst>
            <pc:docMk/>
            <pc:sldMk cId="0" sldId="269"/>
            <ac:spMk id="13" creationId="{00000000-0000-0000-0000-000000000000}"/>
          </ac:spMkLst>
        </pc:spChg>
        <pc:spChg chg="mod ord">
          <ac:chgData name="Susanne Storm (SU) | VIA" userId="55eedd4d-c7de-403b-9f00-69967156fa5c" providerId="ADAL" clId="{6971C779-5EF7-4A6A-AC7C-DD2CD6D93461}" dt="2022-09-30T16:44:18.752" v="312" actId="167"/>
          <ac:spMkLst>
            <pc:docMk/>
            <pc:sldMk cId="0" sldId="269"/>
            <ac:spMk id="14" creationId="{00000000-0000-0000-0000-000000000000}"/>
          </ac:spMkLst>
        </pc:spChg>
        <pc:spChg chg="add mod">
          <ac:chgData name="Susanne Storm (SU) | VIA" userId="55eedd4d-c7de-403b-9f00-69967156fa5c" providerId="ADAL" clId="{6971C779-5EF7-4A6A-AC7C-DD2CD6D93461}" dt="2022-09-30T16:43:54.340" v="306" actId="1076"/>
          <ac:spMkLst>
            <pc:docMk/>
            <pc:sldMk cId="0" sldId="269"/>
            <ac:spMk id="15" creationId="{2DEC3C00-D1A3-4365-B9C9-0103D24EBB80}"/>
          </ac:spMkLst>
        </pc:spChg>
        <pc:picChg chg="add mod">
          <ac:chgData name="Susanne Storm (SU) | VIA" userId="55eedd4d-c7de-403b-9f00-69967156fa5c" providerId="ADAL" clId="{6971C779-5EF7-4A6A-AC7C-DD2CD6D93461}" dt="2022-09-30T16:44:23.978" v="314" actId="1076"/>
          <ac:picMkLst>
            <pc:docMk/>
            <pc:sldMk cId="0" sldId="269"/>
            <ac:picMk id="4" creationId="{8D8BB851-311E-4434-9BDC-885CAA994207}"/>
          </ac:picMkLst>
        </pc:picChg>
        <pc:picChg chg="add mod">
          <ac:chgData name="Susanne Storm (SU) | VIA" userId="55eedd4d-c7de-403b-9f00-69967156fa5c" providerId="ADAL" clId="{6971C779-5EF7-4A6A-AC7C-DD2CD6D93461}" dt="2022-09-30T16:44:21.423" v="313" actId="1076"/>
          <ac:picMkLst>
            <pc:docMk/>
            <pc:sldMk cId="0" sldId="269"/>
            <ac:picMk id="6" creationId="{22C43437-820B-4E1F-8601-F2949CD81161}"/>
          </ac:picMkLst>
        </pc:picChg>
      </pc:sldChg>
      <pc:sldChg chg="addSp delSp modSp">
        <pc:chgData name="Susanne Storm (SU) | VIA" userId="55eedd4d-c7de-403b-9f00-69967156fa5c" providerId="ADAL" clId="{6971C779-5EF7-4A6A-AC7C-DD2CD6D93461}" dt="2022-09-30T16:42:02.288" v="300" actId="1076"/>
        <pc:sldMkLst>
          <pc:docMk/>
          <pc:sldMk cId="0" sldId="270"/>
        </pc:sldMkLst>
        <pc:spChg chg="mod">
          <ac:chgData name="Susanne Storm (SU) | VIA" userId="55eedd4d-c7de-403b-9f00-69967156fa5c" providerId="ADAL" clId="{6971C779-5EF7-4A6A-AC7C-DD2CD6D93461}" dt="2022-09-30T10:20:31.363" v="147" actId="27636"/>
          <ac:spMkLst>
            <pc:docMk/>
            <pc:sldMk cId="0" sldId="270"/>
            <ac:spMk id="2" creationId="{00000000-0000-0000-0000-000000000000}"/>
          </ac:spMkLst>
        </pc:spChg>
        <pc:spChg chg="del">
          <ac:chgData name="Susanne Storm (SU) | VIA" userId="55eedd4d-c7de-403b-9f00-69967156fa5c" providerId="ADAL" clId="{6971C779-5EF7-4A6A-AC7C-DD2CD6D93461}" dt="2022-09-30T16:41:43.952" v="294" actId="478"/>
          <ac:spMkLst>
            <pc:docMk/>
            <pc:sldMk cId="0" sldId="270"/>
            <ac:spMk id="3" creationId="{B31B8B5D-40A6-44CC-BFDA-9137187031DB}"/>
          </ac:spMkLst>
        </pc:spChg>
        <pc:spChg chg="mod">
          <ac:chgData name="Susanne Storm (SU) | VIA" userId="55eedd4d-c7de-403b-9f00-69967156fa5c" providerId="ADAL" clId="{6971C779-5EF7-4A6A-AC7C-DD2CD6D93461}" dt="2022-09-30T16:41:33.689" v="293" actId="14100"/>
          <ac:spMkLst>
            <pc:docMk/>
            <pc:sldMk cId="0" sldId="270"/>
            <ac:spMk id="6" creationId="{5684D4ED-4D37-4000-AE1A-F9F3BD24C330}"/>
          </ac:spMkLst>
        </pc:spChg>
        <pc:picChg chg="mod">
          <ac:chgData name="Susanne Storm (SU) | VIA" userId="55eedd4d-c7de-403b-9f00-69967156fa5c" providerId="ADAL" clId="{6971C779-5EF7-4A6A-AC7C-DD2CD6D93461}" dt="2022-09-30T16:41:47.018" v="295" actId="1076"/>
          <ac:picMkLst>
            <pc:docMk/>
            <pc:sldMk cId="0" sldId="270"/>
            <ac:picMk id="4" creationId="{9CEBFE2F-16CF-49AE-81D7-46DDE989096A}"/>
          </ac:picMkLst>
        </pc:picChg>
        <pc:picChg chg="mod">
          <ac:chgData name="Susanne Storm (SU) | VIA" userId="55eedd4d-c7de-403b-9f00-69967156fa5c" providerId="ADAL" clId="{6971C779-5EF7-4A6A-AC7C-DD2CD6D93461}" dt="2022-09-30T16:41:58.484" v="299" actId="1076"/>
          <ac:picMkLst>
            <pc:docMk/>
            <pc:sldMk cId="0" sldId="270"/>
            <ac:picMk id="5" creationId="{42DDCD16-FD10-42D4-9C4D-2E1D7A949DD9}"/>
          </ac:picMkLst>
        </pc:picChg>
        <pc:picChg chg="add mod ord modCrop">
          <ac:chgData name="Susanne Storm (SU) | VIA" userId="55eedd4d-c7de-403b-9f00-69967156fa5c" providerId="ADAL" clId="{6971C779-5EF7-4A6A-AC7C-DD2CD6D93461}" dt="2022-09-30T10:20:39.978" v="148" actId="1076"/>
          <ac:picMkLst>
            <pc:docMk/>
            <pc:sldMk cId="0" sldId="270"/>
            <ac:picMk id="7" creationId="{C1F49AB1-0E8D-4EEE-9F18-E2E0991D6984}"/>
          </ac:picMkLst>
        </pc:picChg>
        <pc:picChg chg="mod">
          <ac:chgData name="Susanne Storm (SU) | VIA" userId="55eedd4d-c7de-403b-9f00-69967156fa5c" providerId="ADAL" clId="{6971C779-5EF7-4A6A-AC7C-DD2CD6D93461}" dt="2022-09-30T16:42:02.288" v="300" actId="1076"/>
          <ac:picMkLst>
            <pc:docMk/>
            <pc:sldMk cId="0" sldId="270"/>
            <ac:picMk id="8" creationId="{3CBC3782-E425-4234-A42C-A6C954BE50D6}"/>
          </ac:picMkLst>
        </pc:picChg>
      </pc:sldChg>
      <pc:sldChg chg="ord">
        <pc:chgData name="Susanne Storm (SU) | VIA" userId="55eedd4d-c7de-403b-9f00-69967156fa5c" providerId="ADAL" clId="{6971C779-5EF7-4A6A-AC7C-DD2CD6D93461}" dt="2022-09-30T10:22:06.085" v="150"/>
        <pc:sldMkLst>
          <pc:docMk/>
          <pc:sldMk cId="1491264089" sldId="272"/>
        </pc:sldMkLst>
      </pc:sldChg>
      <pc:sldChg chg="addSp modSp modAnim">
        <pc:chgData name="Susanne Storm (SU) | VIA" userId="55eedd4d-c7de-403b-9f00-69967156fa5c" providerId="ADAL" clId="{6971C779-5EF7-4A6A-AC7C-DD2CD6D93461}" dt="2022-09-30T16:49:44.453" v="368"/>
        <pc:sldMkLst>
          <pc:docMk/>
          <pc:sldMk cId="77666837" sldId="274"/>
        </pc:sldMkLst>
        <pc:spChg chg="mod">
          <ac:chgData name="Susanne Storm (SU) | VIA" userId="55eedd4d-c7de-403b-9f00-69967156fa5c" providerId="ADAL" clId="{6971C779-5EF7-4A6A-AC7C-DD2CD6D93461}" dt="2022-09-30T16:46:13.417" v="321" actId="1076"/>
          <ac:spMkLst>
            <pc:docMk/>
            <pc:sldMk cId="77666837" sldId="274"/>
            <ac:spMk id="2" creationId="{B757F350-6354-4CA2-83B5-7E4212F3F4DB}"/>
          </ac:spMkLst>
        </pc:spChg>
        <pc:grpChg chg="add mod">
          <ac:chgData name="Susanne Storm (SU) | VIA" userId="55eedd4d-c7de-403b-9f00-69967156fa5c" providerId="ADAL" clId="{6971C779-5EF7-4A6A-AC7C-DD2CD6D93461}" dt="2022-09-30T16:49:37.358" v="367" actId="164"/>
          <ac:grpSpMkLst>
            <pc:docMk/>
            <pc:sldMk cId="77666837" sldId="274"/>
            <ac:grpSpMk id="11" creationId="{A64CFB92-8850-4031-BF53-64DA76247E0D}"/>
          </ac:grpSpMkLst>
        </pc:grpChg>
        <pc:picChg chg="add mod">
          <ac:chgData name="Susanne Storm (SU) | VIA" userId="55eedd4d-c7de-403b-9f00-69967156fa5c" providerId="ADAL" clId="{6971C779-5EF7-4A6A-AC7C-DD2CD6D93461}" dt="2022-09-30T16:46:23.657" v="323" actId="1076"/>
          <ac:picMkLst>
            <pc:docMk/>
            <pc:sldMk cId="77666837" sldId="274"/>
            <ac:picMk id="4" creationId="{927AE903-D121-41F9-BCA9-1BBEA6B31860}"/>
          </ac:picMkLst>
        </pc:picChg>
        <pc:picChg chg="add mod">
          <ac:chgData name="Susanne Storm (SU) | VIA" userId="55eedd4d-c7de-403b-9f00-69967156fa5c" providerId="ADAL" clId="{6971C779-5EF7-4A6A-AC7C-DD2CD6D93461}" dt="2022-09-30T16:47:00.884" v="326" actId="1076"/>
          <ac:picMkLst>
            <pc:docMk/>
            <pc:sldMk cId="77666837" sldId="274"/>
            <ac:picMk id="6" creationId="{6854484D-02B9-437A-9A39-1923511AF4CD}"/>
          </ac:picMkLst>
        </pc:picChg>
        <pc:picChg chg="add mod">
          <ac:chgData name="Susanne Storm (SU) | VIA" userId="55eedd4d-c7de-403b-9f00-69967156fa5c" providerId="ADAL" clId="{6971C779-5EF7-4A6A-AC7C-DD2CD6D93461}" dt="2022-09-30T16:49:37.358" v="367" actId="164"/>
          <ac:picMkLst>
            <pc:docMk/>
            <pc:sldMk cId="77666837" sldId="274"/>
            <ac:picMk id="8" creationId="{1599330C-E800-4DE2-AFF1-E45F47DF19A4}"/>
          </ac:picMkLst>
        </pc:picChg>
        <pc:picChg chg="add mod">
          <ac:chgData name="Susanne Storm (SU) | VIA" userId="55eedd4d-c7de-403b-9f00-69967156fa5c" providerId="ADAL" clId="{6971C779-5EF7-4A6A-AC7C-DD2CD6D93461}" dt="2022-09-30T16:49:37.358" v="367" actId="164"/>
          <ac:picMkLst>
            <pc:docMk/>
            <pc:sldMk cId="77666837" sldId="274"/>
            <ac:picMk id="9" creationId="{54FD0B13-98FA-48E2-B7A1-86AC1BAAB86C}"/>
          </ac:picMkLst>
        </pc:picChg>
      </pc:sldChg>
      <pc:sldChg chg="modSp">
        <pc:chgData name="Susanne Storm (SU) | VIA" userId="55eedd4d-c7de-403b-9f00-69967156fa5c" providerId="ADAL" clId="{6971C779-5EF7-4A6A-AC7C-DD2CD6D93461}" dt="2022-09-30T16:52:08.731" v="386" actId="14100"/>
        <pc:sldMkLst>
          <pc:docMk/>
          <pc:sldMk cId="117902078" sldId="281"/>
        </pc:sldMkLst>
        <pc:spChg chg="mod">
          <ac:chgData name="Susanne Storm (SU) | VIA" userId="55eedd4d-c7de-403b-9f00-69967156fa5c" providerId="ADAL" clId="{6971C779-5EF7-4A6A-AC7C-DD2CD6D93461}" dt="2022-09-30T16:51:51.036" v="383" actId="20577"/>
          <ac:spMkLst>
            <pc:docMk/>
            <pc:sldMk cId="117902078" sldId="281"/>
            <ac:spMk id="3" creationId="{7292B7B8-E406-4E19-A00D-8A904B2346B7}"/>
          </ac:spMkLst>
        </pc:spChg>
        <pc:picChg chg="mod">
          <ac:chgData name="Susanne Storm (SU) | VIA" userId="55eedd4d-c7de-403b-9f00-69967156fa5c" providerId="ADAL" clId="{6971C779-5EF7-4A6A-AC7C-DD2CD6D93461}" dt="2022-09-30T16:52:04.600" v="385" actId="1076"/>
          <ac:picMkLst>
            <pc:docMk/>
            <pc:sldMk cId="117902078" sldId="281"/>
            <ac:picMk id="6" creationId="{F8DC1FDF-5544-4FD5-A61A-0B177DBBB64E}"/>
          </ac:picMkLst>
        </pc:picChg>
        <pc:picChg chg="mod">
          <ac:chgData name="Susanne Storm (SU) | VIA" userId="55eedd4d-c7de-403b-9f00-69967156fa5c" providerId="ADAL" clId="{6971C779-5EF7-4A6A-AC7C-DD2CD6D93461}" dt="2022-09-30T16:52:08.731" v="386" actId="14100"/>
          <ac:picMkLst>
            <pc:docMk/>
            <pc:sldMk cId="117902078" sldId="281"/>
            <ac:picMk id="8" creationId="{400860D4-17E8-4CBA-A91B-CBC689FE8AC3}"/>
          </ac:picMkLst>
        </pc:picChg>
      </pc:sldChg>
      <pc:sldChg chg="modSp">
        <pc:chgData name="Susanne Storm (SU) | VIA" userId="55eedd4d-c7de-403b-9f00-69967156fa5c" providerId="ADAL" clId="{6971C779-5EF7-4A6A-AC7C-DD2CD6D93461}" dt="2022-09-30T10:18:59.562" v="133" actId="20577"/>
        <pc:sldMkLst>
          <pc:docMk/>
          <pc:sldMk cId="4182836194" sldId="284"/>
        </pc:sldMkLst>
        <pc:spChg chg="mod">
          <ac:chgData name="Susanne Storm (SU) | VIA" userId="55eedd4d-c7de-403b-9f00-69967156fa5c" providerId="ADAL" clId="{6971C779-5EF7-4A6A-AC7C-DD2CD6D93461}" dt="2022-09-30T10:18:21.866" v="110" actId="20577"/>
          <ac:spMkLst>
            <pc:docMk/>
            <pc:sldMk cId="4182836194" sldId="284"/>
            <ac:spMk id="2" creationId="{00000000-0000-0000-0000-000000000000}"/>
          </ac:spMkLst>
        </pc:spChg>
        <pc:spChg chg="mod">
          <ac:chgData name="Susanne Storm (SU) | VIA" userId="55eedd4d-c7de-403b-9f00-69967156fa5c" providerId="ADAL" clId="{6971C779-5EF7-4A6A-AC7C-DD2CD6D93461}" dt="2022-09-30T10:18:59.562" v="133" actId="20577"/>
          <ac:spMkLst>
            <pc:docMk/>
            <pc:sldMk cId="4182836194" sldId="284"/>
            <ac:spMk id="3" creationId="{00000000-0000-0000-0000-000000000000}"/>
          </ac:spMkLst>
        </pc:spChg>
      </pc:sldChg>
      <pc:sldChg chg="modSp add">
        <pc:chgData name="Susanne Storm (SU) | VIA" userId="55eedd4d-c7de-403b-9f00-69967156fa5c" providerId="ADAL" clId="{6971C779-5EF7-4A6A-AC7C-DD2CD6D93461}" dt="2022-09-30T16:45:16.420" v="318" actId="20577"/>
        <pc:sldMkLst>
          <pc:docMk/>
          <pc:sldMk cId="1548714118" sldId="287"/>
        </pc:sldMkLst>
        <pc:spChg chg="mod">
          <ac:chgData name="Susanne Storm (SU) | VIA" userId="55eedd4d-c7de-403b-9f00-69967156fa5c" providerId="ADAL" clId="{6971C779-5EF7-4A6A-AC7C-DD2CD6D93461}" dt="2022-09-30T16:45:16.420" v="318" actId="20577"/>
          <ac:spMkLst>
            <pc:docMk/>
            <pc:sldMk cId="1548714118" sldId="287"/>
            <ac:spMk id="3" creationId="{31EDF51F-F917-4EC7-9E81-EAFF100EAD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2030-D1D2-40D5-B52D-F5735B981439}" type="datetimeFigureOut">
              <a:rPr lang="da-DK" smtClean="0"/>
              <a:t>08-10-2022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617DD-3A44-4D11-8AC6-D2CB760D25B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34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B6E2-DC7D-4DFB-BB48-2ECC4D079830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E18-CE61-45B8-8B30-D22AF4FF2367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88D7-F42A-4FAF-BB06-414CD074E526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46CA-3965-4CF5-91D3-B45EC21C4450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BEE9-3274-4929-8D64-8904394A1FDB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8D2E-2033-4185-9FCC-7A0E241F7B0A}" type="datetime1">
              <a:rPr lang="da-DK" smtClean="0"/>
              <a:t>08-10-2022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8790-B9BB-4DC5-AB96-5B7B0FDF285F}" type="datetime1">
              <a:rPr lang="da-DK" smtClean="0"/>
              <a:t>08-10-2022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F75D-A5B4-4C1F-B4C8-3F0A95D70A24}" type="datetime1">
              <a:rPr lang="da-DK" smtClean="0"/>
              <a:t>08-10-2022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498C-085F-431B-978E-187628FD827E}" type="datetime1">
              <a:rPr lang="da-DK" smtClean="0"/>
              <a:t>08-10-2022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A30B-E524-4B38-9A1F-1EDA283D0EAA}" type="datetime1">
              <a:rPr lang="da-DK" smtClean="0"/>
              <a:t>08-10-2022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48AE-FC15-475F-B4D6-A8F672F73DE2}" type="datetime1">
              <a:rPr lang="da-DK" smtClean="0"/>
              <a:t>08-10-2022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A2FD-9AAA-4A68-AA2F-0323BC5A8DD6}" type="datetime1">
              <a:rPr lang="da-DK" smtClean="0"/>
              <a:t>08-10-2022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Læreruddannelsen i Århus - Erik Juul og Susanne Storm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B938-EC2B-4287-B134-D1B96267183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@via.dk" TargetMode="External"/><Relationship Id="rId5" Type="http://schemas.openxmlformats.org/officeDocument/2006/relationships/hyperlink" Target="mailto:JL@via.dk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W0PrnDw7zs&amp;ab_channel=Rebekka1710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www.youtube.com/watch?v=ya_EeUX_SRI&amp;t=159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oleidraet.dk/media/6350677/cirkusoggoegl-samlet.pdf" TargetMode="External"/><Relationship Id="rId5" Type="http://schemas.openxmlformats.org/officeDocument/2006/relationships/hyperlink" Target="https://gymdanmark.dk/oevelsesbank-2/oevelser-til-sjipning/" TargetMode="External"/><Relationship Id="rId4" Type="http://schemas.openxmlformats.org/officeDocument/2006/relationships/hyperlink" Target="https://youtu.be/1j-zCgqvg4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83032"/>
            <a:ext cx="7630616" cy="723283"/>
          </a:xfrm>
        </p:spPr>
        <p:txBody>
          <a:bodyPr>
            <a:normAutofit fontScale="90000"/>
          </a:bodyPr>
          <a:lstStyle/>
          <a:p>
            <a:r>
              <a:rPr lang="da-DK" i="1" dirty="0"/>
              <a:t>KROPSBASIS…… </a:t>
            </a:r>
            <a:r>
              <a:rPr lang="da-DK" sz="2800" i="1" dirty="0"/>
              <a:t>s</a:t>
            </a:r>
            <a:r>
              <a:rPr lang="da-DK" sz="2800" dirty="0"/>
              <a:t>lip hestene løs</a:t>
            </a:r>
            <a:r>
              <a:rPr lang="da-DK" dirty="0"/>
              <a:t> !</a:t>
            </a:r>
            <a:br>
              <a:rPr lang="da-DK" dirty="0"/>
            </a:br>
            <a:r>
              <a:rPr lang="da-DK" dirty="0"/>
              <a:t>Idrætslærernes forum 2022</a:t>
            </a:r>
            <a:endParaRPr lang="da-DK" sz="1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 descr="H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94026"/>
            <a:ext cx="6400800" cy="3629983"/>
          </a:xfrm>
          <a:prstGeom prst="rect">
            <a:avLst/>
          </a:prstGeom>
        </p:spPr>
      </p:pic>
      <p:pic>
        <p:nvPicPr>
          <p:cNvPr id="5" name="Billede 4" descr="hest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77072"/>
            <a:ext cx="3364963" cy="2096092"/>
          </a:xfrm>
          <a:prstGeom prst="rect">
            <a:avLst/>
          </a:prstGeom>
        </p:spPr>
      </p:pic>
      <p:pic>
        <p:nvPicPr>
          <p:cNvPr id="6" name="Billede 5" descr="via logo-bring-ideas-to-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6632"/>
            <a:ext cx="1940828" cy="466401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4624FE4-04B9-4A37-9A50-6585188B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Læreruddannelsen i Århus - Erik Juul og Susanne Storm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4EDD4C1-FD12-4140-9B64-2E23F55BC249}"/>
              </a:ext>
            </a:extLst>
          </p:cNvPr>
          <p:cNvSpPr txBox="1"/>
          <p:nvPr/>
        </p:nvSpPr>
        <p:spPr>
          <a:xfrm>
            <a:off x="3707904" y="4927439"/>
            <a:ext cx="525658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Læreruddannelsen i Århus – </a:t>
            </a:r>
          </a:p>
          <a:p>
            <a:r>
              <a:rPr lang="da-DK" b="1" dirty="0">
                <a:solidFill>
                  <a:srgbClr val="FF0000"/>
                </a:solidFill>
              </a:rPr>
              <a:t>Erik Juul (</a:t>
            </a:r>
            <a:r>
              <a:rPr lang="da-DK" b="1" dirty="0">
                <a:solidFill>
                  <a:srgbClr val="FF0000"/>
                </a:solidFill>
                <a:hlinkClick r:id="rId5"/>
              </a:rPr>
              <a:t>JL@via.dk</a:t>
            </a:r>
            <a:r>
              <a:rPr lang="da-DK" b="1" dirty="0">
                <a:solidFill>
                  <a:srgbClr val="FF0000"/>
                </a:solidFill>
              </a:rPr>
              <a:t>) og Susanne Storm (</a:t>
            </a:r>
            <a:r>
              <a:rPr lang="da-DK" b="1" dirty="0">
                <a:solidFill>
                  <a:srgbClr val="FF0000"/>
                </a:solidFill>
                <a:hlinkClick r:id="rId6"/>
              </a:rPr>
              <a:t>SU@via.dk</a:t>
            </a:r>
            <a:r>
              <a:rPr lang="da-DK" b="1" dirty="0">
                <a:solidFill>
                  <a:srgbClr val="FF0000"/>
                </a:solidFill>
              </a:rPr>
              <a:t>) </a:t>
            </a:r>
          </a:p>
          <a:p>
            <a:endParaRPr lang="da-DK" b="1" dirty="0">
              <a:solidFill>
                <a:srgbClr val="FF0000"/>
              </a:solidFill>
            </a:endParaRPr>
          </a:p>
          <a:p>
            <a:r>
              <a:rPr lang="da-DK" b="1" dirty="0">
                <a:solidFill>
                  <a:srgbClr val="FF0000"/>
                </a:solidFill>
              </a:rPr>
              <a:t>Assistenter: </a:t>
            </a:r>
          </a:p>
          <a:p>
            <a:r>
              <a:rPr lang="da-DK" b="1" dirty="0">
                <a:solidFill>
                  <a:srgbClr val="FF0000"/>
                </a:solidFill>
              </a:rPr>
              <a:t>Anne-Katrine Degn og Hans Boisen Mark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1F49AB1-0E8D-4EEE-9F18-E2E0991D6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4" r="7744" b="17519"/>
          <a:stretch/>
        </p:blipFill>
        <p:spPr>
          <a:xfrm>
            <a:off x="25092" y="65830"/>
            <a:ext cx="2895600" cy="20113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4200" y="245141"/>
            <a:ext cx="5562600" cy="591571"/>
          </a:xfrm>
        </p:spPr>
        <p:txBody>
          <a:bodyPr>
            <a:normAutofit fontScale="90000"/>
          </a:bodyPr>
          <a:lstStyle/>
          <a:p>
            <a:r>
              <a:rPr lang="da-DK" sz="2800" dirty="0"/>
              <a:t>Artikel opfølgning . . . fortolkning af KROPSBASIS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2DDCD16-FD10-42D4-9C4D-2E1D7A949D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63" y="1511865"/>
            <a:ext cx="3058667" cy="1547175"/>
          </a:xfr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84D4ED-4D37-4000-AE1A-F9F3BD24C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9068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* Krops-teknisk værkstøjkasse.</a:t>
            </a:r>
          </a:p>
          <a:p>
            <a:pPr marL="0" indent="0">
              <a:buNone/>
            </a:pPr>
            <a:r>
              <a:rPr lang="da-DK" sz="1600" dirty="0"/>
              <a:t>        (Basale grundbevægelser)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700" dirty="0"/>
              <a:t>Gå fra teknisk ælling og flyve til en:</a:t>
            </a:r>
          </a:p>
          <a:p>
            <a:pPr marL="0" indent="0">
              <a:buNone/>
            </a:pPr>
            <a:r>
              <a:rPr lang="da-DK" dirty="0"/>
              <a:t>* Mangfoldig oase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* Det forkerte sted:</a:t>
            </a:r>
          </a:p>
          <a:p>
            <a:pPr marL="0" indent="0">
              <a:buNone/>
            </a:pPr>
            <a:r>
              <a:rPr lang="da-DK" sz="1600" dirty="0"/>
              <a:t>(Basis tilbage til indholdsområderne og det skæve farverige som en NYT mangfoldigt idrætsområde)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BC3782-E425-4234-A42C-A6C954BE5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96" y="3222957"/>
            <a:ext cx="1818660" cy="181866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CEBFE2F-16CF-49AE-81D7-46DDE9890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11" y="5205535"/>
            <a:ext cx="2143788" cy="16078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13"/>
          <p:cNvSpPr>
            <a:spLocks noGrp="1"/>
          </p:cNvSpPr>
          <p:nvPr>
            <p:ph sz="half" idx="2"/>
          </p:nvPr>
        </p:nvSpPr>
        <p:spPr>
          <a:xfrm>
            <a:off x="1678090" y="892239"/>
            <a:ext cx="5266928" cy="4925144"/>
          </a:xfrm>
        </p:spPr>
        <p:txBody>
          <a:bodyPr>
            <a:normAutofit/>
          </a:bodyPr>
          <a:lstStyle/>
          <a:p>
            <a:endParaRPr lang="da-DK" dirty="0"/>
          </a:p>
          <a:p>
            <a:pPr>
              <a:buNone/>
            </a:pPr>
            <a:r>
              <a:rPr lang="da-DK" dirty="0"/>
              <a:t>Gymnastik /redskaber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Dans og bevægelse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Boldbasis og spil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Den ’skæve’ vinkel / 4. dimension/</a:t>
            </a:r>
          </a:p>
          <a:p>
            <a:pPr>
              <a:buNone/>
            </a:pPr>
            <a:r>
              <a:rPr lang="da-DK" dirty="0"/>
              <a:t>Idrættens mangfoldighed / …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531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da-DK" sz="2800" b="1" dirty="0"/>
              <a:t>Idrætseksamen / på UC VIA</a:t>
            </a:r>
            <a:br>
              <a:rPr lang="da-DK" sz="2800" dirty="0"/>
            </a:br>
            <a:endParaRPr lang="da-DK" sz="2000" i="1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2C43437-820B-4E1F-8601-F2949CD81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2138" y="5153845"/>
            <a:ext cx="2043811" cy="1361409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57200" y="2609463"/>
            <a:ext cx="751681" cy="7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617016" y="523094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176F4D4-3572-4972-9724-22CE0275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A8E3DFD-E512-4198-9CEE-C1E0405AD035}"/>
              </a:ext>
            </a:extLst>
          </p:cNvPr>
          <p:cNvSpPr/>
          <p:nvPr/>
        </p:nvSpPr>
        <p:spPr>
          <a:xfrm>
            <a:off x="457200" y="3920203"/>
            <a:ext cx="751681" cy="7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EC3C00-D1A3-4365-B9C9-0103D24EBB80}"/>
              </a:ext>
            </a:extLst>
          </p:cNvPr>
          <p:cNvSpPr/>
          <p:nvPr/>
        </p:nvSpPr>
        <p:spPr>
          <a:xfrm>
            <a:off x="457200" y="1411033"/>
            <a:ext cx="751681" cy="7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8BB851-311E-4434-9BDC-885CAA99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80" y="803988"/>
            <a:ext cx="2706859" cy="1804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3C3BC-3861-4400-A4B8-2E31A3AF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EDF51F-F917-4EC7-9E81-EAFF100E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6600" dirty="0"/>
          </a:p>
          <a:p>
            <a:pPr marL="0" indent="0" algn="ctr">
              <a:buNone/>
            </a:pPr>
            <a:r>
              <a:rPr lang="da-DK" sz="6600" dirty="0"/>
              <a:t>Så skal vi i gang</a:t>
            </a:r>
            <a:r>
              <a:rPr lang="da-DK" sz="6600" dirty="0">
                <a:sym typeface="Wingdings" panose="05000000000000000000" pitchFamily="2" charset="2"/>
              </a:rPr>
              <a:t></a:t>
            </a:r>
            <a:endParaRPr lang="da-DK" sz="66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1A4E2D-A62B-479C-824A-126992CD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154871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1C2AB-DF84-4569-AB02-E23E4574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813C06-B7BD-458D-9E89-DDDF7A107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17F58A5-E61E-4002-B521-A9BA2729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115"/>
            <a:ext cx="8229600" cy="6172201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FFFB97-198A-4EE0-9A5F-C0EE0511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160764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CE051-9443-4B5C-813F-35F587E4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470"/>
          </a:xfrm>
        </p:spPr>
        <p:txBody>
          <a:bodyPr>
            <a:normAutofit/>
          </a:bodyPr>
          <a:lstStyle/>
          <a:p>
            <a:r>
              <a:rPr lang="da-DK" sz="3200" dirty="0"/>
              <a:t>Tak for </a:t>
            </a:r>
            <a:r>
              <a:rPr lang="da-DK" sz="3200"/>
              <a:t>opmærksomheden </a:t>
            </a:r>
            <a:r>
              <a:rPr lang="da-DK" sz="3200">
                <a:sym typeface="Wingdings" panose="05000000000000000000" pitchFamily="2" charset="2"/>
              </a:rPr>
              <a:t> 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92B7B8-E406-4E19-A00D-8A904B234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330824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HÅB:</a:t>
            </a:r>
          </a:p>
          <a:p>
            <a:pPr marL="0" indent="0" algn="ctr">
              <a:buNone/>
            </a:pPr>
            <a:r>
              <a:rPr lang="da-DK" dirty="0"/>
              <a:t>Støtte </a:t>
            </a:r>
          </a:p>
          <a:p>
            <a:pPr marL="0" indent="0" algn="ctr">
              <a:buNone/>
            </a:pPr>
            <a:r>
              <a:rPr lang="da-DK" dirty="0"/>
              <a:t> idrætslærer i</a:t>
            </a:r>
          </a:p>
          <a:p>
            <a:pPr marL="0" indent="0" algn="ctr">
              <a:buNone/>
            </a:pPr>
            <a:r>
              <a:rPr lang="da-DK" dirty="0"/>
              <a:t>at have mere end </a:t>
            </a:r>
          </a:p>
          <a:p>
            <a:pPr marL="0" indent="0" algn="ctr">
              <a:buNone/>
            </a:pPr>
            <a:r>
              <a:rPr lang="da-DK" b="1" i="1" dirty="0"/>
              <a:t>”sovs og kartofler” </a:t>
            </a:r>
          </a:p>
          <a:p>
            <a:pPr marL="0" indent="0" algn="ctr">
              <a:buNone/>
            </a:pPr>
            <a:r>
              <a:rPr lang="da-DK" dirty="0"/>
              <a:t>på menuen !</a:t>
            </a:r>
          </a:p>
          <a:p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8DC1FDF-5544-4FD5-A61A-0B177DBBB6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40108"/>
            <a:ext cx="2886240" cy="2164680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00860D4-17E8-4CBA-A91B-CBC689FE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2091"/>
            <a:ext cx="4044667" cy="3210052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62B792-A671-4962-8B54-B8DFB87F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11790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80A7D-5C16-4A4E-AF3A-97DDCB90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1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da-DK" sz="2800" dirty="0"/>
              <a:t>Video m. links …..</a:t>
            </a:r>
            <a:r>
              <a:rPr lang="da-DK" sz="2000" dirty="0"/>
              <a:t>lavet af de studerende</a:t>
            </a:r>
            <a:br>
              <a:rPr lang="da-DK" sz="2800" dirty="0"/>
            </a:br>
            <a:r>
              <a:rPr lang="da-DK" sz="2800" dirty="0"/>
              <a:t>+ Kroppen i  skolen hæfte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018A0F-CB2A-4B0E-8650-46AF9301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8257"/>
            <a:ext cx="8229600" cy="5170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b="1" dirty="0"/>
              <a:t>Idrættens 4. dimension 2020:</a:t>
            </a:r>
          </a:p>
          <a:p>
            <a:pPr marL="0" indent="0">
              <a:buNone/>
            </a:pPr>
            <a:r>
              <a:rPr lang="da-DK" sz="1800" u="sng" dirty="0">
                <a:hlinkClick r:id="rId2"/>
              </a:rPr>
              <a:t>https://www.youtube.com/watch?v=ya_EeUX_SRI&amp;t=159s</a:t>
            </a: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Idrættens 4. dimension 2021:</a:t>
            </a:r>
          </a:p>
          <a:p>
            <a:pPr marL="0" indent="0">
              <a:buNone/>
            </a:pPr>
            <a:r>
              <a:rPr lang="da-DK" sz="1800" u="sng" dirty="0">
                <a:hlinkClick r:id="rId3"/>
              </a:rPr>
              <a:t>https://www.youtube.com/watch?v=NW0PrnDw7zs&amp;ab_channel=Rebekka1710</a:t>
            </a:r>
            <a:r>
              <a:rPr lang="da-DK" sz="1800" dirty="0"/>
              <a:t> 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Circus, </a:t>
            </a:r>
            <a:r>
              <a:rPr lang="da-DK" sz="1800" b="1" dirty="0" err="1"/>
              <a:t>juggling</a:t>
            </a:r>
            <a:r>
              <a:rPr lang="da-DK" sz="1800" b="1" dirty="0"/>
              <a:t> and </a:t>
            </a:r>
            <a:r>
              <a:rPr lang="da-DK" sz="1800" b="1" dirty="0" err="1"/>
              <a:t>motoric</a:t>
            </a:r>
            <a:r>
              <a:rPr lang="da-DK" sz="1800" b="1" dirty="0"/>
              <a:t> FUNdamentals:</a:t>
            </a:r>
          </a:p>
          <a:p>
            <a:pPr marL="0" indent="0">
              <a:buNone/>
            </a:pPr>
            <a:r>
              <a:rPr lang="da-DK" sz="1800" dirty="0">
                <a:hlinkClick r:id="rId4"/>
              </a:rPr>
              <a:t>https://youtu.be/1j-zCgqvg4M</a:t>
            </a: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Ideer til </a:t>
            </a:r>
            <a:r>
              <a:rPr lang="da-DK" sz="1800" b="1" dirty="0" err="1"/>
              <a:t>ropeskipping</a:t>
            </a:r>
            <a:r>
              <a:rPr lang="da-DK" sz="1800" b="1" dirty="0"/>
              <a:t> – beskrivelse og videoer:</a:t>
            </a:r>
          </a:p>
          <a:p>
            <a:pPr marL="0" indent="0">
              <a:buNone/>
            </a:pPr>
            <a:r>
              <a:rPr lang="da-DK" sz="1800" dirty="0">
                <a:hlinkClick r:id="rId5"/>
              </a:rPr>
              <a:t>https://gymdanmark.dk/oevelsesbank-2/oevelser-til-sjipning/</a:t>
            </a:r>
            <a:r>
              <a:rPr lang="da-DK" sz="1800" dirty="0"/>
              <a:t>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HÆFTE: KROPPEN I SKOLEN / Dansk Skoleidræt</a:t>
            </a:r>
          </a:p>
          <a:p>
            <a:pPr marL="0" indent="0">
              <a:buNone/>
            </a:pPr>
            <a:r>
              <a:rPr lang="da-DK" sz="1800" b="1" dirty="0"/>
              <a:t>”Cirkus, gøgl &amp; motorisk fantasi”</a:t>
            </a:r>
          </a:p>
          <a:p>
            <a:pPr marL="0" indent="0">
              <a:buNone/>
            </a:pPr>
            <a:r>
              <a:rPr lang="da-DK" sz="1800" dirty="0">
                <a:hlinkClick r:id="rId6"/>
              </a:rPr>
              <a:t>https://skoleidraet.dk/media/6350677/cirkusoggoegl-samlet.pdf</a:t>
            </a: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FFBC5C-CA3D-46C1-8A56-5830BC3F9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4620196"/>
            <a:ext cx="1349896" cy="1943288"/>
          </a:xfrm>
          <a:prstGeom prst="rect">
            <a:avLst/>
          </a:prstGeom>
        </p:spPr>
      </p:pic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85BE6B-F1E6-4764-A7B3-BFF816D7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149126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6065"/>
            <a:ext cx="8229600" cy="876672"/>
          </a:xfrm>
        </p:spPr>
        <p:txBody>
          <a:bodyPr>
            <a:normAutofit fontScale="90000"/>
          </a:bodyPr>
          <a:lstStyle/>
          <a:p>
            <a:br>
              <a:rPr lang="da-DK" sz="2000" dirty="0"/>
            </a:br>
            <a:r>
              <a:rPr lang="da-DK" sz="2200" b="1" dirty="0"/>
              <a:t>Censor ved folkeskolens idrætsprøve </a:t>
            </a:r>
            <a:r>
              <a:rPr lang="da-DK" sz="2000" dirty="0"/>
              <a:t>2015 (første år) på 3 skoler.  </a:t>
            </a:r>
            <a:br>
              <a:rPr lang="da-DK" sz="2000" dirty="0"/>
            </a:br>
            <a:endParaRPr lang="da-DK" sz="2000" i="1" dirty="0"/>
          </a:p>
        </p:txBody>
      </p:sp>
      <p:pic>
        <p:nvPicPr>
          <p:cNvPr id="4" name="Pladsholder til indhold 3" descr="armbøjn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55449"/>
            <a:ext cx="4949788" cy="2474894"/>
          </a:xfrm>
        </p:spPr>
      </p:pic>
      <p:pic>
        <p:nvPicPr>
          <p:cNvPr id="6" name="Billede 5" descr="hæls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466" y="3865738"/>
            <a:ext cx="3299859" cy="247489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D6EECA3-3034-4923-9089-93BB14F4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800" y="2132856"/>
            <a:ext cx="3531680" cy="3342898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3D1C2B-DB19-4A04-AD20-4C6924F3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A6F48-8A69-4AAD-B2E4-23D135A7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988"/>
          </a:xfrm>
        </p:spPr>
        <p:txBody>
          <a:bodyPr>
            <a:normAutofit/>
          </a:bodyPr>
          <a:lstStyle/>
          <a:p>
            <a:r>
              <a:rPr lang="da-DK" sz="3200" dirty="0"/>
              <a:t>Skolegårds-skater-rulle-område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0F19F2E-AF40-42DA-95EE-E0978714E2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3" y="1018064"/>
            <a:ext cx="7819493" cy="521560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46B49D5D-13CA-49A7-AE1C-40CFB998D3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2962275" cy="1543050"/>
          </a:xfr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54BAC01-3DEE-4941-B0DD-FDDF1E69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46" y="4995267"/>
            <a:ext cx="2686050" cy="1704975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CFD80E-1EB3-4351-A598-5BA5A744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29633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KROPSBASIS &amp; POESI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000" dirty="0"/>
              <a:t>Området blev fortolket traditionelt/ensidigt og fremført</a:t>
            </a:r>
          </a:p>
          <a:p>
            <a:pPr>
              <a:buNone/>
            </a:pPr>
            <a:r>
              <a:rPr lang="da-DK" sz="2000" dirty="0"/>
              <a:t>uden tegn på bevægelsesglæde i kroppen eller smil på læben.</a:t>
            </a:r>
          </a:p>
          <a:p>
            <a:pPr>
              <a:buNone/>
            </a:pPr>
            <a:endParaRPr lang="da-DK" sz="2000" dirty="0"/>
          </a:p>
          <a:p>
            <a:pPr>
              <a:buNone/>
            </a:pPr>
            <a:r>
              <a:rPr lang="da-DK" sz="2000" dirty="0"/>
              <a:t>Flash back til Dead Poets Society /  Døde poeters klub; </a:t>
            </a:r>
          </a:p>
          <a:p>
            <a:pPr>
              <a:buNone/>
            </a:pPr>
            <a:r>
              <a:rPr lang="da-DK" sz="2000" dirty="0"/>
              <a:t>Teknisk, diagnosticeret tilgang til poesien, som slet ikke fangede </a:t>
            </a:r>
          </a:p>
          <a:p>
            <a:pPr>
              <a:buNone/>
            </a:pPr>
            <a:r>
              <a:rPr lang="da-DK" sz="2000" dirty="0"/>
              <a:t>poesiens væsen.</a:t>
            </a:r>
          </a:p>
        </p:txBody>
      </p:sp>
      <p:pic>
        <p:nvPicPr>
          <p:cNvPr id="7" name="Pladsholder til indhold 6" descr="dead poets society 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983905"/>
            <a:ext cx="4906277" cy="3257352"/>
          </a:xfr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C41104F-857B-40BD-857E-0D294227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da-DK" sz="2700" dirty="0"/>
              <a:t>Kropsbasis</a:t>
            </a:r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199" y="620688"/>
            <a:ext cx="4218183" cy="61206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a-DK" dirty="0"/>
              <a:t>     Begrebet ’kropsbasis’ er på manges indre billedskærm</a:t>
            </a:r>
          </a:p>
          <a:p>
            <a:pPr>
              <a:buNone/>
            </a:pPr>
            <a:r>
              <a:rPr lang="da-DK" dirty="0"/>
              <a:t>isoleret til en række for-øvelser tilegnet ’redskabsaktiviteter.</a:t>
            </a:r>
          </a:p>
          <a:p>
            <a:pPr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 Byggesten af grundlæggende bevægelseselementer = overførselsværdi til mange sammenhænge i idrætten. </a:t>
            </a:r>
          </a:p>
          <a:p>
            <a:pPr marL="0" indent="0" algn="ctr">
              <a:buNone/>
            </a:pPr>
            <a:r>
              <a:rPr lang="da-DK" dirty="0"/>
              <a:t>Støtte eleverne i at etablere en </a:t>
            </a:r>
          </a:p>
          <a:p>
            <a:pPr marL="0" indent="0" algn="ctr">
              <a:buNone/>
            </a:pPr>
            <a:r>
              <a:rPr lang="da-DK" i="1" dirty="0"/>
              <a:t>”MOTORISK KLANGBUND”.</a:t>
            </a:r>
            <a:r>
              <a:rPr lang="da-DK" dirty="0"/>
              <a:t> </a:t>
            </a:r>
            <a:endParaRPr lang="da-DK" i="1" dirty="0"/>
          </a:p>
          <a:p>
            <a:pPr>
              <a:buNone/>
            </a:pPr>
            <a:endParaRPr lang="da-DK" sz="2900" dirty="0"/>
          </a:p>
          <a:p>
            <a:pPr>
              <a:buNone/>
            </a:pPr>
            <a:r>
              <a:rPr lang="da-DK" sz="2900" dirty="0"/>
              <a:t>Går man på opdagelse i de </a:t>
            </a:r>
            <a:r>
              <a:rPr lang="da-DK" sz="2900" b="1" dirty="0"/>
              <a:t>tidligere</a:t>
            </a:r>
            <a:r>
              <a:rPr lang="da-DK" sz="2900" dirty="0"/>
              <a:t> fællesmål samt i vejledningen til idrætsprøven, nævnes og åbnes der for en </a:t>
            </a:r>
            <a:r>
              <a:rPr lang="da-DK" sz="2900" i="1" dirty="0"/>
              <a:t>verden af muligheder </a:t>
            </a:r>
            <a:r>
              <a:rPr lang="da-DK" sz="2900" dirty="0"/>
              <a:t>i området kropsbasis</a:t>
            </a:r>
            <a:r>
              <a:rPr lang="da-DK" sz="2900" i="1" dirty="0"/>
              <a:t>: </a:t>
            </a:r>
          </a:p>
          <a:p>
            <a:pPr algn="ctr">
              <a:buNone/>
            </a:pPr>
            <a:endParaRPr lang="da-DK" sz="2900" dirty="0"/>
          </a:p>
          <a:p>
            <a:r>
              <a:rPr lang="da-DK" sz="2900" i="1" dirty="0"/>
              <a:t>Akrobatik</a:t>
            </a:r>
            <a:endParaRPr lang="da-DK" sz="2900" dirty="0"/>
          </a:p>
          <a:p>
            <a:r>
              <a:rPr lang="da-DK" sz="2900" i="1" dirty="0"/>
              <a:t>Brydeaktiviteter og kamplege</a:t>
            </a:r>
            <a:endParaRPr lang="da-DK" sz="2900" dirty="0"/>
          </a:p>
          <a:p>
            <a:r>
              <a:rPr lang="da-DK" sz="2900" i="1" dirty="0"/>
              <a:t>Klatring</a:t>
            </a:r>
            <a:endParaRPr lang="da-DK" sz="2900" dirty="0"/>
          </a:p>
          <a:p>
            <a:r>
              <a:rPr lang="da-DK" sz="2900" i="1" dirty="0"/>
              <a:t>Jonglering og krydsfunktioner</a:t>
            </a:r>
            <a:endParaRPr lang="da-DK" sz="2900" dirty="0"/>
          </a:p>
          <a:p>
            <a:r>
              <a:rPr lang="da-DK" sz="2900" i="1" dirty="0"/>
              <a:t>Lege-baserede idrætsaktiviteter</a:t>
            </a:r>
            <a:endParaRPr lang="da-DK" sz="2900" dirty="0"/>
          </a:p>
          <a:p>
            <a:r>
              <a:rPr lang="da-DK" sz="2900" i="1" dirty="0"/>
              <a:t>Gå på line og balancer</a:t>
            </a:r>
            <a:endParaRPr lang="da-DK" sz="2900" dirty="0"/>
          </a:p>
          <a:p>
            <a:r>
              <a:rPr lang="da-DK" sz="2900" i="1" dirty="0"/>
              <a:t>Løb på redskaber på hjul</a:t>
            </a:r>
            <a:endParaRPr lang="da-DK" sz="2900" dirty="0"/>
          </a:p>
          <a:p>
            <a:r>
              <a:rPr lang="da-DK" sz="2900" i="1" dirty="0"/>
              <a:t>Stump</a:t>
            </a:r>
            <a:endParaRPr lang="da-DK" sz="2900" dirty="0"/>
          </a:p>
          <a:p>
            <a:r>
              <a:rPr lang="da-DK" sz="2900" i="1" dirty="0" err="1"/>
              <a:t>Stagefight</a:t>
            </a:r>
            <a:endParaRPr lang="da-DK" sz="2900" dirty="0"/>
          </a:p>
          <a:p>
            <a:r>
              <a:rPr lang="da-DK" sz="2900" i="1" dirty="0"/>
              <a:t>Yoga</a:t>
            </a:r>
            <a:endParaRPr lang="da-DK" sz="2900" dirty="0"/>
          </a:p>
          <a:p>
            <a:r>
              <a:rPr lang="da-DK" sz="2900" i="1" dirty="0"/>
              <a:t>Andre kreative udtryk hvor kroppen er redskabet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sz="2900" i="1" dirty="0"/>
          </a:p>
          <a:p>
            <a:pPr marL="0" indent="0">
              <a:buNone/>
            </a:pPr>
            <a:r>
              <a:rPr lang="da-DK" sz="2900" i="1" dirty="0"/>
              <a:t>OBS: </a:t>
            </a:r>
          </a:p>
          <a:p>
            <a:pPr marL="0" indent="0">
              <a:buNone/>
            </a:pPr>
            <a:r>
              <a:rPr lang="da-DK" sz="2900" i="1" dirty="0"/>
              <a:t>De fleste eksempler røg ud i forbindelse med </a:t>
            </a:r>
          </a:p>
          <a:p>
            <a:pPr marL="0" indent="0">
              <a:buNone/>
            </a:pPr>
            <a:r>
              <a:rPr lang="da-DK" sz="2900" i="1" dirty="0"/>
              <a:t>FORENKLEDE fællesmål.</a:t>
            </a:r>
            <a:endParaRPr lang="da-DK" sz="2900" dirty="0"/>
          </a:p>
          <a:p>
            <a:endParaRPr lang="da-DK" dirty="0"/>
          </a:p>
        </p:txBody>
      </p:sp>
      <p:pic>
        <p:nvPicPr>
          <p:cNvPr id="5" name="Pladsholder til indhold 4" descr="kampleg 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383" y="1129247"/>
            <a:ext cx="2087012" cy="1296144"/>
          </a:xfrm>
        </p:spPr>
      </p:pic>
      <p:pic>
        <p:nvPicPr>
          <p:cNvPr id="6" name="Billede 5" descr="lined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003" y="4293096"/>
            <a:ext cx="1981958" cy="1849828"/>
          </a:xfrm>
          <a:prstGeom prst="rect">
            <a:avLst/>
          </a:prstGeom>
        </p:spPr>
      </p:pic>
      <p:pic>
        <p:nvPicPr>
          <p:cNvPr id="7" name="Billede 6" descr="rulleskøj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382" y="3473921"/>
            <a:ext cx="1838911" cy="2763391"/>
          </a:xfrm>
          <a:prstGeom prst="rect">
            <a:avLst/>
          </a:prstGeom>
        </p:spPr>
      </p:pic>
      <p:pic>
        <p:nvPicPr>
          <p:cNvPr id="6145" name="Picture 1" descr="C:\Users\Erik Jul\Pictures\Hulahopringe om hoften LIÅ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301" y="1052736"/>
            <a:ext cx="1788499" cy="2745310"/>
          </a:xfrm>
          <a:prstGeom prst="rect">
            <a:avLst/>
          </a:prstGeom>
          <a:noFill/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38F1F7E-268B-4BF4-B105-2A639644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8167E-67C2-4AD2-A304-3CF1320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da-DK" sz="2000" dirty="0"/>
              <a:t>Nuværende fælles mål / IDRÆT</a:t>
            </a:r>
            <a:br>
              <a:rPr lang="da-DK" sz="2000" dirty="0"/>
            </a:br>
            <a:r>
              <a:rPr lang="da-DK" sz="2000" dirty="0"/>
              <a:t>Alsidig idrætsudøvelse / </a:t>
            </a:r>
            <a:r>
              <a:rPr lang="da-DK" sz="2000" b="1" dirty="0"/>
              <a:t>KROPSBASIS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5731B4-DA7A-4656-A570-39FBBB240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402832" cy="5328592"/>
          </a:xfrm>
        </p:spPr>
        <p:txBody>
          <a:bodyPr>
            <a:normAutofit/>
          </a:bodyPr>
          <a:lstStyle/>
          <a:p>
            <a:r>
              <a:rPr lang="da-DK" sz="1800" dirty="0"/>
              <a:t>Spænde og afspænde isolerede kropsdele.</a:t>
            </a:r>
          </a:p>
          <a:p>
            <a:endParaRPr lang="da-DK" sz="1800" dirty="0"/>
          </a:p>
          <a:p>
            <a:r>
              <a:rPr lang="da-DK" sz="1800" dirty="0"/>
              <a:t>Fasthold og anvende balance.</a:t>
            </a:r>
          </a:p>
          <a:p>
            <a:endParaRPr lang="da-DK" sz="1800" dirty="0"/>
          </a:p>
          <a:p>
            <a:r>
              <a:rPr lang="da-DK" sz="1800" dirty="0"/>
              <a:t>Viden om vægtforskydning, sving, afsæt, svæv &amp; landing.</a:t>
            </a:r>
          </a:p>
          <a:p>
            <a:endParaRPr lang="da-DK" sz="1800" dirty="0"/>
          </a:p>
          <a:p>
            <a:r>
              <a:rPr lang="da-DK" sz="1800" dirty="0"/>
              <a:t>Viden om kroppens spænding, balance, holdning og form.</a:t>
            </a:r>
          </a:p>
          <a:p>
            <a:endParaRPr lang="da-DK" sz="1800" dirty="0"/>
          </a:p>
          <a:p>
            <a:r>
              <a:rPr lang="da-DK" sz="1800" dirty="0"/>
              <a:t>Anvende kropsbevidsthed i</a:t>
            </a:r>
          </a:p>
          <a:p>
            <a:pPr marL="0" indent="0">
              <a:buNone/>
            </a:pPr>
            <a:r>
              <a:rPr lang="da-DK" sz="1800" dirty="0"/>
              <a:t>      kropsbevægelser.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Eleven kan fastholde koncentration og focus i idrætsudøvelse.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552BF38-B1D7-428E-AC6A-073244934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945904" cy="2945904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D6BC701-F24C-4110-AB14-8D208F14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47686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7F350-6354-4CA2-83B5-7E4212F3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da-DK" sz="2700" dirty="0"/>
              <a:t>Eksempler på litteratur, plakater &amp; duge ….  </a:t>
            </a:r>
            <a:r>
              <a:rPr lang="da-DK" sz="2000" dirty="0"/>
              <a:t>af gode kollegaer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75C2F91E-ECE0-49B5-BAC4-530CB0BB3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991" y="1600200"/>
            <a:ext cx="4402832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800" dirty="0"/>
              <a:t>     ”Kropsbasis har to forskellige rødder:</a:t>
            </a:r>
          </a:p>
          <a:p>
            <a:pPr marL="0" indent="0">
              <a:buNone/>
            </a:pPr>
            <a:endParaRPr lang="da-DK" sz="1800" dirty="0"/>
          </a:p>
          <a:p>
            <a:pPr>
              <a:buAutoNum type="arabicPeriod"/>
            </a:pPr>
            <a:r>
              <a:rPr lang="da-DK" sz="1800" dirty="0"/>
              <a:t>Grundlæggende kropslige forudsætninger</a:t>
            </a:r>
          </a:p>
          <a:p>
            <a:pPr marL="0" indent="0">
              <a:buNone/>
            </a:pPr>
            <a:r>
              <a:rPr lang="da-DK" sz="1800" dirty="0"/>
              <a:t>                  for redskabsgymnastikken.</a:t>
            </a:r>
          </a:p>
          <a:p>
            <a:pPr marL="0" indent="0">
              <a:buNone/>
            </a:pPr>
            <a:endParaRPr lang="da-DK" sz="1800" dirty="0"/>
          </a:p>
          <a:p>
            <a:pPr marL="0" indent="0" algn="ctr">
              <a:buNone/>
            </a:pPr>
            <a:r>
              <a:rPr lang="da-DK" sz="1800" dirty="0"/>
              <a:t>2. ”Udvikle tværgående basis for de kropslige   områder: </a:t>
            </a:r>
            <a:r>
              <a:rPr lang="da-DK" sz="1800" dirty="0" err="1"/>
              <a:t>Redskabsgym</a:t>
            </a:r>
            <a:r>
              <a:rPr lang="da-DK" sz="1800" dirty="0"/>
              <a:t>, dans &amp; atletik.”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Ideer: AKROBATIK – ISCENESAT KAMP – </a:t>
            </a:r>
          </a:p>
          <a:p>
            <a:pPr marL="0" indent="0">
              <a:buNone/>
            </a:pPr>
            <a:r>
              <a:rPr lang="da-DK" sz="1800" dirty="0"/>
              <a:t>              FORTÆLLING MED KROPPEN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2F58C6C-6997-49B4-B924-A5683A07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4995"/>
            <a:ext cx="1986499" cy="2812138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59FF80D-1C60-49F9-AA16-D47C3B6C5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0032" y="1166018"/>
            <a:ext cx="3740324" cy="4525963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A5D1A11-B43E-40AE-A267-E792D52B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904" y="6376243"/>
            <a:ext cx="2895600" cy="365125"/>
          </a:xfrm>
        </p:spPr>
        <p:txBody>
          <a:bodyPr/>
          <a:lstStyle/>
          <a:p>
            <a:r>
              <a:rPr lang="da-DK" dirty="0"/>
              <a:t>Læreruddannelsen i Århus - Erik Juul og Susanne Storm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27AE903-D121-41F9-BCA9-1BBEA6B3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589"/>
            <a:ext cx="3676207" cy="490160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854484D-02B9-437A-9A39-1923511AF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623" y="4509120"/>
            <a:ext cx="4493141" cy="133514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A64CFB92-8850-4031-BF53-64DA76247E0D}"/>
              </a:ext>
            </a:extLst>
          </p:cNvPr>
          <p:cNvGrpSpPr/>
          <p:nvPr/>
        </p:nvGrpSpPr>
        <p:grpSpPr>
          <a:xfrm>
            <a:off x="4786508" y="1080802"/>
            <a:ext cx="4121253" cy="5295441"/>
            <a:chOff x="4786508" y="1080802"/>
            <a:chExt cx="4121253" cy="5295441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1599330C-E800-4DE2-AFF1-E45F47D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7816" y="1080802"/>
              <a:ext cx="4078639" cy="5005056"/>
            </a:xfrm>
            <a:prstGeom prst="rect">
              <a:avLst/>
            </a:prstGeom>
          </p:spPr>
        </p:pic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54FD0B13-98FA-48E2-B7A1-86AC1BAA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6508" y="4839918"/>
              <a:ext cx="4121253" cy="153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br>
              <a:rPr lang="da-DK" sz="2400" dirty="0"/>
            </a:br>
            <a:r>
              <a:rPr lang="da-DK" sz="2400" dirty="0"/>
              <a:t>Læreruddannelsen: </a:t>
            </a:r>
            <a:r>
              <a:rPr lang="da-DK" sz="2400" b="1" dirty="0"/>
              <a:t>Idrættens 4. Dimension</a:t>
            </a:r>
            <a:r>
              <a:rPr lang="da-DK" sz="1600" dirty="0"/>
              <a:t>                                                                                                                              Læring i praksis og teori knyttet til: Cirkus- og gøglerdidaktik, fordybelse og øvelse, streetkultur, </a:t>
            </a:r>
            <a:r>
              <a:rPr lang="da-DK" sz="1600" dirty="0" err="1"/>
              <a:t>slåeskultur</a:t>
            </a:r>
            <a:r>
              <a:rPr lang="da-DK" sz="1600" dirty="0"/>
              <a:t>/ livgivende kamp, vilde lege, god anderledeshed, opfindsomhed, KVAS, legitim perifer deltagelse og sociale fællesskaber.</a:t>
            </a:r>
            <a:br>
              <a:rPr lang="da-DK" sz="2400" dirty="0"/>
            </a:br>
            <a:endParaRPr lang="da-DK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214982" cy="16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96952"/>
            <a:ext cx="2398013" cy="179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536" y="2912437"/>
            <a:ext cx="2304256" cy="172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2179083" cy="162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7460" y="1196752"/>
            <a:ext cx="212107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" y="2988870"/>
            <a:ext cx="2229838" cy="16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 descr="foto.JPG vis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35" name="AutoShape 11" descr="foto.JPG vis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37" name="AutoShape 13" descr="foto.JPG vis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5177" y="4721611"/>
            <a:ext cx="237364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lede 15" descr="speedstacking LIÅ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570" y="4813647"/>
            <a:ext cx="2592288" cy="1725265"/>
          </a:xfrm>
          <a:prstGeom prst="rect">
            <a:avLst/>
          </a:prstGeom>
        </p:spPr>
      </p:pic>
      <p:sp>
        <p:nvSpPr>
          <p:cNvPr id="5122" name="AutoShape 2" descr="IMG_8776.JPG vis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8" name="Billede 17" descr="sumobrydnin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4941168"/>
            <a:ext cx="2376264" cy="1782676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F2EFF48-8CFC-45A5-A53B-33F33BD8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0907" y="6470221"/>
            <a:ext cx="2895600" cy="365125"/>
          </a:xfrm>
        </p:spPr>
        <p:txBody>
          <a:bodyPr/>
          <a:lstStyle/>
          <a:p>
            <a:r>
              <a:rPr lang="da-DK" dirty="0"/>
              <a:t>Læreruddannelsen i Århus - Erik Juul og Susanne Storm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rmAutofit/>
          </a:bodyPr>
          <a:lstStyle/>
          <a:p>
            <a:r>
              <a:rPr lang="da-DK" sz="3200" dirty="0"/>
              <a:t>Til forsvar for øvelsen - øvelsesmodellen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706090"/>
            <a:ext cx="5148064" cy="61519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/>
              <a:t>Vi skal øve os fordi: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Øvelsen kan flytte mennesket. Det at vi kan øve os, gør det muligt at skabe </a:t>
            </a:r>
            <a:r>
              <a:rPr lang="da-DK" dirty="0">
                <a:solidFill>
                  <a:srgbClr val="FF0000"/>
                </a:solidFill>
              </a:rPr>
              <a:t>bro</a:t>
            </a:r>
            <a:r>
              <a:rPr lang="da-DK" dirty="0"/>
              <a:t> mellem vores primære socialisering og det, som vi kan blive.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dirty="0"/>
              <a:t>at befinde sig på mellemhånd </a:t>
            </a:r>
            <a:r>
              <a:rPr lang="da-DK" dirty="0" err="1"/>
              <a:t>ift</a:t>
            </a:r>
            <a:r>
              <a:rPr lang="da-DK" dirty="0"/>
              <a:t> det , man ikke kan og ikke ved endnu, og det man kan og ved. Man skal starte med at øve for at lære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dirty="0"/>
              <a:t>Det at kunne noget skaber beundring. At øve sig skaber muligheder for dem, der ikke er født med fortrin </a:t>
            </a:r>
            <a:r>
              <a:rPr lang="da-DK" dirty="0" err="1"/>
              <a:t>ift</a:t>
            </a:r>
            <a:r>
              <a:rPr lang="da-DK" dirty="0"/>
              <a:t> at opnå denne beundring.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dirty="0"/>
              <a:t>Øvelse gør ikke mester – men </a:t>
            </a:r>
            <a:r>
              <a:rPr lang="da-DK" b="1" dirty="0"/>
              <a:t>rigtig</a:t>
            </a:r>
            <a:r>
              <a:rPr lang="da-DK" dirty="0"/>
              <a:t> </a:t>
            </a:r>
            <a:r>
              <a:rPr lang="da-DK" b="1" dirty="0"/>
              <a:t>øvelse</a:t>
            </a:r>
            <a:r>
              <a:rPr lang="da-DK" dirty="0"/>
              <a:t> gør mester – feedback og mesterlære.</a:t>
            </a:r>
          </a:p>
          <a:p>
            <a:r>
              <a:rPr lang="da-DK" dirty="0"/>
              <a:t>Øvelse - </a:t>
            </a:r>
            <a:r>
              <a:rPr lang="da-DK" dirty="0" err="1"/>
              <a:t>Myelinisering</a:t>
            </a:r>
            <a:endParaRPr lang="da-DK" dirty="0"/>
          </a:p>
          <a:p>
            <a:endParaRPr lang="da-DK" sz="800" dirty="0"/>
          </a:p>
          <a:p>
            <a:endParaRPr lang="da-DK" sz="800" dirty="0"/>
          </a:p>
          <a:p>
            <a:pPr marL="0" indent="0">
              <a:buNone/>
            </a:pPr>
            <a:r>
              <a:rPr lang="da-DK" sz="1400" dirty="0"/>
              <a:t>           Søren Hørning Hansen: </a:t>
            </a:r>
            <a:r>
              <a:rPr lang="da-DK" sz="1400" i="1" dirty="0"/>
              <a:t>Til forsvar for øvelsen</a:t>
            </a:r>
            <a:endParaRPr lang="da-DK" sz="1600" dirty="0"/>
          </a:p>
        </p:txBody>
      </p:sp>
      <p:pic>
        <p:nvPicPr>
          <p:cNvPr id="1026" name="Picture 2" descr="Den her bro bliver holdt oppe af kæmpe hænder">
            <a:extLst>
              <a:ext uri="{FF2B5EF4-FFF2-40B4-BE49-F238E27FC236}">
                <a16:creationId xmlns:a16="http://schemas.microsoft.com/office/drawing/2014/main" id="{9AA5FCED-F908-483C-BD7C-4ACA25E5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0300"/>
            <a:ext cx="3779912" cy="23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C Barcelona - Messi 2020/2021 Plakat, Poster online på Europosters">
            <a:extLst>
              <a:ext uri="{FF2B5EF4-FFF2-40B4-BE49-F238E27FC236}">
                <a16:creationId xmlns:a16="http://schemas.microsoft.com/office/drawing/2014/main" id="{D5F08D13-5320-4230-87C9-A8AFDE58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35" y="3501008"/>
            <a:ext cx="2948574" cy="29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6B17CB2-72D4-407B-AB9C-03DEACC5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Læreruddannelsen i Århus - Erik Juul og Susanne Storm</a:t>
            </a:r>
          </a:p>
        </p:txBody>
      </p:sp>
    </p:spTree>
    <p:extLst>
      <p:ext uri="{BB962C8B-B14F-4D97-AF65-F5344CB8AC3E}">
        <p14:creationId xmlns:p14="http://schemas.microsoft.com/office/powerpoint/2010/main" val="418283619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C14BE4241EE44B9889042D28ED75F" ma:contentTypeVersion="14" ma:contentTypeDescription="Opret et nyt dokument." ma:contentTypeScope="" ma:versionID="d9f93711c25e81cdfb1a317951dbebf0">
  <xsd:schema xmlns:xsd="http://www.w3.org/2001/XMLSchema" xmlns:xs="http://www.w3.org/2001/XMLSchema" xmlns:p="http://schemas.microsoft.com/office/2006/metadata/properties" xmlns:ns3="ec7ae3cc-fff2-4031-8432-73a1a4cf995b" xmlns:ns4="eba1c53e-963f-4390-abde-a25f55683374" targetNamespace="http://schemas.microsoft.com/office/2006/metadata/properties" ma:root="true" ma:fieldsID="de807c8bb5d11f8a0b87014c5b9d3bd0" ns3:_="" ns4:_="">
    <xsd:import namespace="ec7ae3cc-fff2-4031-8432-73a1a4cf995b"/>
    <xsd:import namespace="eba1c53e-963f-4390-abde-a25f556833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ae3cc-fff2-4031-8432-73a1a4cf99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1c53e-963f-4390-abde-a25f5568337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DFA38-A859-4DD8-94EA-C0497B23B6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ABA518-C386-4ED5-B7C1-393BA1FFC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ae3cc-fff2-4031-8432-73a1a4cf995b"/>
    <ds:schemaRef ds:uri="eba1c53e-963f-4390-abde-a25f556833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89D92C-FEFD-4A02-8745-DC73AA7201C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c7ae3cc-fff2-4031-8432-73a1a4cf995b"/>
    <ds:schemaRef ds:uri="http://purl.org/dc/elements/1.1/"/>
    <ds:schemaRef ds:uri="http://schemas.microsoft.com/office/2006/metadata/properties"/>
    <ds:schemaRef ds:uri="http://schemas.microsoft.com/office/infopath/2007/PartnerControls"/>
    <ds:schemaRef ds:uri="eba1c53e-963f-4390-abde-a25f556833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867</Words>
  <Application>Microsoft Office PowerPoint</Application>
  <PresentationFormat>Skærmshow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Kontortema</vt:lpstr>
      <vt:lpstr>KROPSBASIS…… slip hestene løs ! Idrætslærernes forum 2022</vt:lpstr>
      <vt:lpstr> Censor ved folkeskolens idrætsprøve 2015 (første år) på 3 skoler.   </vt:lpstr>
      <vt:lpstr>Skolegårds-skater-rulle-område</vt:lpstr>
      <vt:lpstr> KROPSBASIS &amp; POESI </vt:lpstr>
      <vt:lpstr>Kropsbasis </vt:lpstr>
      <vt:lpstr>Nuværende fælles mål / IDRÆT Alsidig idrætsudøvelse / KROPSBASIS </vt:lpstr>
      <vt:lpstr>Eksempler på litteratur, plakater &amp; duge ….  af gode kollegaer</vt:lpstr>
      <vt:lpstr> Læreruddannelsen: Idrættens 4. Dimension                                                                                                                              Læring i praksis og teori knyttet til: Cirkus- og gøglerdidaktik, fordybelse og øvelse, streetkultur, slåeskultur/ livgivende kamp, vilde lege, god anderledeshed, opfindsomhed, KVAS, legitim perifer deltagelse og sociale fællesskaber. </vt:lpstr>
      <vt:lpstr>Til forsvar for øvelsen - øvelsesmodellen</vt:lpstr>
      <vt:lpstr>Artikel opfølgning . . . fortolkning af KROPSBASIS </vt:lpstr>
      <vt:lpstr>Idrætseksamen / på UC VIA </vt:lpstr>
      <vt:lpstr>PowerPoint-præsentation</vt:lpstr>
      <vt:lpstr>PowerPoint-præsentation</vt:lpstr>
      <vt:lpstr>Tak for opmærksomheden  </vt:lpstr>
      <vt:lpstr>Video m. links …..lavet af de studerende + Kroppen i  skolen hæfte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”Så slip dog hestene løs” - betragtninger om folkeskolens  prøve i idrætsfaget .</dc:title>
  <dc:creator>Erik Juul</dc:creator>
  <cp:lastModifiedBy>Susanne Storm (SU) | VIA</cp:lastModifiedBy>
  <cp:revision>144</cp:revision>
  <dcterms:created xsi:type="dcterms:W3CDTF">2016-10-27T17:06:38Z</dcterms:created>
  <dcterms:modified xsi:type="dcterms:W3CDTF">2022-10-08T06:29:06Z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0x010100BB7C14BE4241EE44B9889042D28ED75F</vt:lpwstr>
  </property>
</Properties>
</file>