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modernComment_22D_4F1077DF.xml" ContentType="application/vnd.ms-powerpoint.comments+xml"/>
  <Override PartName="/ppt/comments/modernComment_22E_C792C2D.xml" ContentType="application/vnd.ms-powerpoint.comments+xml"/>
  <Override PartName="/ppt/comments/modernComment_232_492C7C6D.xml" ContentType="application/vnd.ms-powerpoint.comments+xml"/>
  <Override PartName="/ppt/comments/modernComment_234_2EE7056E.xml" ContentType="application/vnd.ms-powerpoint.comments+xml"/>
  <Override PartName="/ppt/comments/modernComment_244_30D09811.xml" ContentType="application/vnd.ms-powerpoint.comments+xml"/>
  <Override PartName="/ppt/comments/modernComment_246_E9FA65E0.xml" ContentType="application/vnd.ms-powerpoint.comments+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4"/>
  </p:sldMasterIdLst>
  <p:notesMasterIdLst>
    <p:notesMasterId r:id="rId29"/>
  </p:notesMasterIdLst>
  <p:handoutMasterIdLst>
    <p:handoutMasterId r:id="rId30"/>
  </p:handoutMasterIdLst>
  <p:sldIdLst>
    <p:sldId id="519" r:id="rId5"/>
    <p:sldId id="554" r:id="rId6"/>
    <p:sldId id="555" r:id="rId7"/>
    <p:sldId id="556" r:id="rId8"/>
    <p:sldId id="557" r:id="rId9"/>
    <p:sldId id="573" r:id="rId10"/>
    <p:sldId id="558" r:id="rId11"/>
    <p:sldId id="559" r:id="rId12"/>
    <p:sldId id="560" r:id="rId13"/>
    <p:sldId id="561" r:id="rId14"/>
    <p:sldId id="562" r:id="rId15"/>
    <p:sldId id="563" r:id="rId16"/>
    <p:sldId id="564" r:id="rId17"/>
    <p:sldId id="565" r:id="rId18"/>
    <p:sldId id="566" r:id="rId19"/>
    <p:sldId id="567" r:id="rId20"/>
    <p:sldId id="568" r:id="rId21"/>
    <p:sldId id="574" r:id="rId22"/>
    <p:sldId id="575" r:id="rId23"/>
    <p:sldId id="577" r:id="rId24"/>
    <p:sldId id="579" r:id="rId25"/>
    <p:sldId id="580" r:id="rId26"/>
    <p:sldId id="581" r:id="rId27"/>
    <p:sldId id="582" r:id="rId28"/>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EE8CF41-F1C5-6B80-25EF-81DDE05FAFDF}" name="Maj Bukhave Lund" initials="MB" userId="S::mbl@skoleidraet.dk::2ef9d315-bc8c-443f-94c4-ca727630ff65" providerId="AD"/>
  <p188:author id="{93DDFA46-F68C-35C8-5A9E-B784771DEA2D}" name="Thea Julie Rasmussen" initials="TJR" userId="S::tjr@skoleidraet.dk::ca81231d-6ef6-4884-b0f1-993bad687ec4" providerId="AD"/>
  <p188:author id="{63126169-1EE3-2594-67D5-2B37BE8194B0}" name="Benedikte Stigkær Lekbo" initials="BS" userId="S::bsl@skoleidraet.dk::8db8d99d-7007-4c95-82c0-1592cb9aeba0" providerId="AD"/>
  <p188:author id="{884F938F-9157-660C-7BC1-98F1C9E04560}" name="Signe Asferg Rasmussen" initials="SAR" userId="S::sia@skoleidraet.dk::e37f3499-70d3-46d5-b54a-a3a695cab81c" providerId="AD"/>
  <p188:author id="{1B38CB95-03E4-DC22-3629-624ABC442233}" name="Allan Skoven Pedersen" initials="ASP" userId="S::asp@skoleidraet.dk::e4b44e7d-2a39-4ea5-beec-0d595898e4dd" providerId="AD"/>
  <p188:author id="{3251339D-8A1C-6506-FDF4-DD139F631249}" name="Klaus Sig Larsen" initials="KSL" userId="S::ksl@skoleidraet.dk::11ad89a4-795a-446e-8ff1-598d2f7363ca" providerId="AD"/>
  <p188:author id="{C89D0EAD-3552-B637-0EF5-9A2144569BAB}" name="Kira Mogensen" initials="KM" userId="S::kmo@skoleidraet.dk::55929ade-f85c-496e-af30-bcc997c352d8" providerId="AD"/>
  <p188:author id="{097A9AB2-23AE-089C-4933-D19E8265FF3F}" name="Ulla Wolff" initials="UW" userId="S::uw@skoleidraet.dk::88ed596b-e744-42c2-acfc-fc8d133e389e"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92D26"/>
    <a:srgbClr val="FFFFFF"/>
    <a:srgbClr val="42D987"/>
    <a:srgbClr val="00B79E"/>
    <a:srgbClr val="23675B"/>
    <a:srgbClr val="41B7A2"/>
    <a:srgbClr val="41DA87"/>
    <a:srgbClr val="6EE2A3"/>
    <a:srgbClr val="6161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EA5D1D-E568-49A3-B867-F36AB26040DC}" v="30" dt="2025-06-04T11:48:28.345"/>
  </p1510:revLst>
</p1510:revInfo>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llemlayout 4 - Markering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llemlayout 2 - Marker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2340" y="90"/>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microsoft.com/office/2016/11/relationships/changesInfo" Target="changesInfos/changesInfo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ra Mogensen" userId="S::kmo@skoleidraet.dk::55929ade-f85c-496e-af30-bcc997c352d8" providerId="AD" clId="Web-{1745D866-1FD4-7885-D702-32A381FFDE94}"/>
    <pc:docChg chg="modSld">
      <pc:chgData name="Kira Mogensen" userId="S::kmo@skoleidraet.dk::55929ade-f85c-496e-af30-bcc997c352d8" providerId="AD" clId="Web-{1745D866-1FD4-7885-D702-32A381FFDE94}" dt="2025-04-02T08:11:43.272" v="521" actId="20577"/>
      <pc:docMkLst>
        <pc:docMk/>
      </pc:docMkLst>
      <pc:sldChg chg="modSp modCm">
        <pc:chgData name="Kira Mogensen" userId="S::kmo@skoleidraet.dk::55929ade-f85c-496e-af30-bcc997c352d8" providerId="AD" clId="Web-{1745D866-1FD4-7885-D702-32A381FFDE94}" dt="2025-04-01T11:09:26.850" v="199" actId="20577"/>
        <pc:sldMkLst>
          <pc:docMk/>
          <pc:sldMk cId="142665744" sldId="554"/>
        </pc:sldMkLst>
        <pc:spChg chg="mod">
          <ac:chgData name="Kira Mogensen" userId="S::kmo@skoleidraet.dk::55929ade-f85c-496e-af30-bcc997c352d8" providerId="AD" clId="Web-{1745D866-1FD4-7885-D702-32A381FFDE94}" dt="2025-04-01T11:09:26.850" v="199" actId="20577"/>
          <ac:spMkLst>
            <pc:docMk/>
            <pc:sldMk cId="142665744" sldId="554"/>
            <ac:spMk id="8" creationId="{47827198-F2A4-8750-471A-31DC2C2E9310}"/>
          </ac:spMkLst>
        </pc:spChg>
        <pc:extLst>
          <p:ext xmlns:p="http://schemas.openxmlformats.org/presentationml/2006/main" uri="{D6D511B9-2390-475A-947B-AFAB55BFBCF1}">
            <pc226:cmChg xmlns:pc226="http://schemas.microsoft.com/office/powerpoint/2022/06/main/command" chg="mod">
              <pc226:chgData name="Kira Mogensen" userId="S::kmo@skoleidraet.dk::55929ade-f85c-496e-af30-bcc997c352d8" providerId="AD" clId="Web-{1745D866-1FD4-7885-D702-32A381FFDE94}" dt="2025-04-01T11:09:19.162" v="198" actId="20577"/>
              <pc2:cmMkLst xmlns:pc2="http://schemas.microsoft.com/office/powerpoint/2019/9/main/command">
                <pc:docMk/>
                <pc:sldMk cId="142665744" sldId="554"/>
                <pc2:cmMk id="{975AC66F-D60C-449C-8332-C7842E598019}"/>
              </pc2:cmMkLst>
            </pc226:cmChg>
          </p:ext>
        </pc:extLst>
      </pc:sldChg>
      <pc:sldChg chg="modSp">
        <pc:chgData name="Kira Mogensen" userId="S::kmo@skoleidraet.dk::55929ade-f85c-496e-af30-bcc997c352d8" providerId="AD" clId="Web-{1745D866-1FD4-7885-D702-32A381FFDE94}" dt="2025-04-01T11:10:04.914" v="217" actId="20577"/>
        <pc:sldMkLst>
          <pc:docMk/>
          <pc:sldMk cId="3379237077" sldId="555"/>
        </pc:sldMkLst>
        <pc:spChg chg="mod">
          <ac:chgData name="Kira Mogensen" userId="S::kmo@skoleidraet.dk::55929ade-f85c-496e-af30-bcc997c352d8" providerId="AD" clId="Web-{1745D866-1FD4-7885-D702-32A381FFDE94}" dt="2025-04-01T11:10:04.914" v="217" actId="20577"/>
          <ac:spMkLst>
            <pc:docMk/>
            <pc:sldMk cId="3379237077" sldId="555"/>
            <ac:spMk id="5" creationId="{31C8657D-9589-3A98-C5A4-9E90C48EB9D9}"/>
          </ac:spMkLst>
        </pc:spChg>
      </pc:sldChg>
      <pc:sldChg chg="modSp">
        <pc:chgData name="Kira Mogensen" userId="S::kmo@skoleidraet.dk::55929ade-f85c-496e-af30-bcc997c352d8" providerId="AD" clId="Web-{1745D866-1FD4-7885-D702-32A381FFDE94}" dt="2025-04-01T11:56:27.474" v="301" actId="20577"/>
        <pc:sldMkLst>
          <pc:docMk/>
          <pc:sldMk cId="209267757" sldId="558"/>
        </pc:sldMkLst>
        <pc:spChg chg="mod">
          <ac:chgData name="Kira Mogensen" userId="S::kmo@skoleidraet.dk::55929ade-f85c-496e-af30-bcc997c352d8" providerId="AD" clId="Web-{1745D866-1FD4-7885-D702-32A381FFDE94}" dt="2025-04-01T11:56:27.474" v="301" actId="20577"/>
          <ac:spMkLst>
            <pc:docMk/>
            <pc:sldMk cId="209267757" sldId="558"/>
            <ac:spMk id="7" creationId="{E566D6EB-D82B-F0D6-9160-EA217D112AB9}"/>
          </ac:spMkLst>
        </pc:spChg>
      </pc:sldChg>
      <pc:sldChg chg="modSp">
        <pc:chgData name="Kira Mogensen" userId="S::kmo@skoleidraet.dk::55929ade-f85c-496e-af30-bcc997c352d8" providerId="AD" clId="Web-{1745D866-1FD4-7885-D702-32A381FFDE94}" dt="2025-04-01T11:19:25.076" v="235" actId="20577"/>
        <pc:sldMkLst>
          <pc:docMk/>
          <pc:sldMk cId="4064871465" sldId="559"/>
        </pc:sldMkLst>
        <pc:spChg chg="mod">
          <ac:chgData name="Kira Mogensen" userId="S::kmo@skoleidraet.dk::55929ade-f85c-496e-af30-bcc997c352d8" providerId="AD" clId="Web-{1745D866-1FD4-7885-D702-32A381FFDE94}" dt="2025-04-01T11:19:25.076" v="235" actId="20577"/>
          <ac:spMkLst>
            <pc:docMk/>
            <pc:sldMk cId="4064871465" sldId="559"/>
            <ac:spMk id="5" creationId="{84560152-B0AD-5314-9E26-FD2ED0116D42}"/>
          </ac:spMkLst>
        </pc:spChg>
      </pc:sldChg>
      <pc:sldChg chg="modSp modCm">
        <pc:chgData name="Kira Mogensen" userId="S::kmo@skoleidraet.dk::55929ade-f85c-496e-af30-bcc997c352d8" providerId="AD" clId="Web-{1745D866-1FD4-7885-D702-32A381FFDE94}" dt="2025-04-01T11:38:05.057" v="254" actId="20577"/>
        <pc:sldMkLst>
          <pc:docMk/>
          <pc:sldMk cId="2373725480" sldId="560"/>
        </pc:sldMkLst>
        <pc:spChg chg="mod">
          <ac:chgData name="Kira Mogensen" userId="S::kmo@skoleidraet.dk::55929ade-f85c-496e-af30-bcc997c352d8" providerId="AD" clId="Web-{1745D866-1FD4-7885-D702-32A381FFDE94}" dt="2025-04-01T11:38:05.057" v="254" actId="20577"/>
          <ac:spMkLst>
            <pc:docMk/>
            <pc:sldMk cId="2373725480" sldId="560"/>
            <ac:spMk id="7" creationId="{711BF181-1347-435E-353C-792A692DDA09}"/>
          </ac:spMkLst>
        </pc:spChg>
        <pc:extLst>
          <p:ext xmlns:p="http://schemas.openxmlformats.org/presentationml/2006/main" uri="{D6D511B9-2390-475A-947B-AFAB55BFBCF1}">
            <pc226:cmChg xmlns:pc226="http://schemas.microsoft.com/office/powerpoint/2022/06/main/command" chg="mod">
              <pc226:chgData name="Kira Mogensen" userId="S::kmo@skoleidraet.dk::55929ade-f85c-496e-af30-bcc997c352d8" providerId="AD" clId="Web-{1745D866-1FD4-7885-D702-32A381FFDE94}" dt="2025-04-01T11:37:37.306" v="253" actId="20577"/>
              <pc2:cmMkLst xmlns:pc2="http://schemas.microsoft.com/office/powerpoint/2019/9/main/command">
                <pc:docMk/>
                <pc:sldMk cId="2373725480" sldId="560"/>
                <pc2:cmMk id="{057DA2AF-4DBA-4531-A06D-0DB81C8A2FA5}"/>
              </pc2:cmMkLst>
            </pc226:cmChg>
          </p:ext>
        </pc:extLst>
      </pc:sldChg>
      <pc:sldChg chg="modSp">
        <pc:chgData name="Kira Mogensen" userId="S::kmo@skoleidraet.dk::55929ade-f85c-496e-af30-bcc997c352d8" providerId="AD" clId="Web-{1745D866-1FD4-7885-D702-32A381FFDE94}" dt="2025-04-01T11:51:04.837" v="291" actId="20577"/>
        <pc:sldMkLst>
          <pc:docMk/>
          <pc:sldMk cId="4159198" sldId="561"/>
        </pc:sldMkLst>
        <pc:spChg chg="mod">
          <ac:chgData name="Kira Mogensen" userId="S::kmo@skoleidraet.dk::55929ade-f85c-496e-af30-bcc997c352d8" providerId="AD" clId="Web-{1745D866-1FD4-7885-D702-32A381FFDE94}" dt="2025-04-01T11:51:04.837" v="291" actId="20577"/>
          <ac:spMkLst>
            <pc:docMk/>
            <pc:sldMk cId="4159198" sldId="561"/>
            <ac:spMk id="5" creationId="{2C6CE9E4-B87C-403D-0E5F-76AE6D63A80F}"/>
          </ac:spMkLst>
        </pc:spChg>
      </pc:sldChg>
      <pc:sldChg chg="modSp">
        <pc:chgData name="Kira Mogensen" userId="S::kmo@skoleidraet.dk::55929ade-f85c-496e-af30-bcc997c352d8" providerId="AD" clId="Web-{1745D866-1FD4-7885-D702-32A381FFDE94}" dt="2025-04-01T11:54:23.782" v="294" actId="20577"/>
        <pc:sldMkLst>
          <pc:docMk/>
          <pc:sldMk cId="1227652205" sldId="562"/>
        </pc:sldMkLst>
        <pc:spChg chg="mod">
          <ac:chgData name="Kira Mogensen" userId="S::kmo@skoleidraet.dk::55929ade-f85c-496e-af30-bcc997c352d8" providerId="AD" clId="Web-{1745D866-1FD4-7885-D702-32A381FFDE94}" dt="2025-04-01T11:54:23.782" v="294" actId="20577"/>
          <ac:spMkLst>
            <pc:docMk/>
            <pc:sldMk cId="1227652205" sldId="562"/>
            <ac:spMk id="7" creationId="{3DAA4A7B-BDAE-39F5-F111-122A8DBCC8D6}"/>
          </ac:spMkLst>
        </pc:spChg>
      </pc:sldChg>
      <pc:sldChg chg="modSp">
        <pc:chgData name="Kira Mogensen" userId="S::kmo@skoleidraet.dk::55929ade-f85c-496e-af30-bcc997c352d8" providerId="AD" clId="Web-{1745D866-1FD4-7885-D702-32A381FFDE94}" dt="2025-04-01T11:55:10.190" v="297" actId="20577"/>
        <pc:sldMkLst>
          <pc:docMk/>
          <pc:sldMk cId="1929195539" sldId="563"/>
        </pc:sldMkLst>
        <pc:spChg chg="mod">
          <ac:chgData name="Kira Mogensen" userId="S::kmo@skoleidraet.dk::55929ade-f85c-496e-af30-bcc997c352d8" providerId="AD" clId="Web-{1745D866-1FD4-7885-D702-32A381FFDE94}" dt="2025-04-01T11:55:10.190" v="297" actId="20577"/>
          <ac:spMkLst>
            <pc:docMk/>
            <pc:sldMk cId="1929195539" sldId="563"/>
            <ac:spMk id="5" creationId="{E7014E3C-428D-2D08-48F0-D375BAAFD54C}"/>
          </ac:spMkLst>
        </pc:spChg>
      </pc:sldChg>
      <pc:sldChg chg="modSp">
        <pc:chgData name="Kira Mogensen" userId="S::kmo@skoleidraet.dk::55929ade-f85c-496e-af30-bcc997c352d8" providerId="AD" clId="Web-{1745D866-1FD4-7885-D702-32A381FFDE94}" dt="2025-04-01T12:01:24.689" v="303" actId="20577"/>
        <pc:sldMkLst>
          <pc:docMk/>
          <pc:sldMk cId="449128069" sldId="565"/>
        </pc:sldMkLst>
        <pc:spChg chg="mod">
          <ac:chgData name="Kira Mogensen" userId="S::kmo@skoleidraet.dk::55929ade-f85c-496e-af30-bcc997c352d8" providerId="AD" clId="Web-{1745D866-1FD4-7885-D702-32A381FFDE94}" dt="2025-04-01T12:01:24.689" v="303" actId="20577"/>
          <ac:spMkLst>
            <pc:docMk/>
            <pc:sldMk cId="449128069" sldId="565"/>
            <ac:spMk id="5" creationId="{B57FA241-6A30-3E4E-2A31-8D433B6D77D7}"/>
          </ac:spMkLst>
        </pc:spChg>
      </pc:sldChg>
      <pc:sldChg chg="modSp">
        <pc:chgData name="Kira Mogensen" userId="S::kmo@skoleidraet.dk::55929ade-f85c-496e-af30-bcc997c352d8" providerId="AD" clId="Web-{1745D866-1FD4-7885-D702-32A381FFDE94}" dt="2025-04-02T07:12:26.537" v="318" actId="20577"/>
        <pc:sldMkLst>
          <pc:docMk/>
          <pc:sldMk cId="2753516663" sldId="566"/>
        </pc:sldMkLst>
        <pc:spChg chg="mod">
          <ac:chgData name="Kira Mogensen" userId="S::kmo@skoleidraet.dk::55929ade-f85c-496e-af30-bcc997c352d8" providerId="AD" clId="Web-{1745D866-1FD4-7885-D702-32A381FFDE94}" dt="2025-04-02T07:12:26.537" v="318" actId="20577"/>
          <ac:spMkLst>
            <pc:docMk/>
            <pc:sldMk cId="2753516663" sldId="566"/>
            <ac:spMk id="7" creationId="{ABBB246F-B51D-44A1-430A-B36254FF1E2A}"/>
          </ac:spMkLst>
        </pc:spChg>
      </pc:sldChg>
      <pc:sldChg chg="modSp">
        <pc:chgData name="Kira Mogensen" userId="S::kmo@skoleidraet.dk::55929ade-f85c-496e-af30-bcc997c352d8" providerId="AD" clId="Web-{1745D866-1FD4-7885-D702-32A381FFDE94}" dt="2025-04-02T07:13:12.773" v="329" actId="20577"/>
        <pc:sldMkLst>
          <pc:docMk/>
          <pc:sldMk cId="4125897326" sldId="567"/>
        </pc:sldMkLst>
        <pc:spChg chg="mod">
          <ac:chgData name="Kira Mogensen" userId="S::kmo@skoleidraet.dk::55929ade-f85c-496e-af30-bcc997c352d8" providerId="AD" clId="Web-{1745D866-1FD4-7885-D702-32A381FFDE94}" dt="2025-04-02T07:13:12.773" v="329" actId="20577"/>
          <ac:spMkLst>
            <pc:docMk/>
            <pc:sldMk cId="4125897326" sldId="567"/>
            <ac:spMk id="5" creationId="{30C37C79-0026-CF92-3911-D4CD11D778F1}"/>
          </ac:spMkLst>
        </pc:spChg>
      </pc:sldChg>
      <pc:sldChg chg="modSp">
        <pc:chgData name="Kira Mogensen" userId="S::kmo@skoleidraet.dk::55929ade-f85c-496e-af30-bcc997c352d8" providerId="AD" clId="Web-{1745D866-1FD4-7885-D702-32A381FFDE94}" dt="2025-04-02T07:14:18.932" v="349" actId="20577"/>
        <pc:sldMkLst>
          <pc:docMk/>
          <pc:sldMk cId="2765574040" sldId="568"/>
        </pc:sldMkLst>
        <pc:spChg chg="mod">
          <ac:chgData name="Kira Mogensen" userId="S::kmo@skoleidraet.dk::55929ade-f85c-496e-af30-bcc997c352d8" providerId="AD" clId="Web-{1745D866-1FD4-7885-D702-32A381FFDE94}" dt="2025-04-02T07:14:18.932" v="349" actId="20577"/>
          <ac:spMkLst>
            <pc:docMk/>
            <pc:sldMk cId="2765574040" sldId="568"/>
            <ac:spMk id="7" creationId="{1FA7000B-A6F5-CACD-5A56-E5E783DFD2F7}"/>
          </ac:spMkLst>
        </pc:spChg>
      </pc:sldChg>
      <pc:sldChg chg="modSp">
        <pc:chgData name="Kira Mogensen" userId="S::kmo@skoleidraet.dk::55929ade-f85c-496e-af30-bcc997c352d8" providerId="AD" clId="Web-{1745D866-1FD4-7885-D702-32A381FFDE94}" dt="2025-04-01T11:17:04.368" v="226" actId="20577"/>
        <pc:sldMkLst>
          <pc:docMk/>
          <pc:sldMk cId="3355932986" sldId="573"/>
        </pc:sldMkLst>
        <pc:spChg chg="mod">
          <ac:chgData name="Kira Mogensen" userId="S::kmo@skoleidraet.dk::55929ade-f85c-496e-af30-bcc997c352d8" providerId="AD" clId="Web-{1745D866-1FD4-7885-D702-32A381FFDE94}" dt="2025-04-01T11:17:04.368" v="226" actId="20577"/>
          <ac:spMkLst>
            <pc:docMk/>
            <pc:sldMk cId="3355932986" sldId="573"/>
            <ac:spMk id="4" creationId="{F8038E75-A77C-BB4F-3A42-5568B27D8816}"/>
          </ac:spMkLst>
        </pc:spChg>
      </pc:sldChg>
      <pc:sldChg chg="modSp">
        <pc:chgData name="Kira Mogensen" userId="S::kmo@skoleidraet.dk::55929ade-f85c-496e-af30-bcc997c352d8" providerId="AD" clId="Web-{1745D866-1FD4-7885-D702-32A381FFDE94}" dt="2025-04-02T07:15:41.825" v="386" actId="20577"/>
        <pc:sldMkLst>
          <pc:docMk/>
          <pc:sldMk cId="290367635" sldId="574"/>
        </pc:sldMkLst>
        <pc:spChg chg="mod">
          <ac:chgData name="Kira Mogensen" userId="S::kmo@skoleidraet.dk::55929ade-f85c-496e-af30-bcc997c352d8" providerId="AD" clId="Web-{1745D866-1FD4-7885-D702-32A381FFDE94}" dt="2025-04-02T07:15:41.825" v="386" actId="20577"/>
          <ac:spMkLst>
            <pc:docMk/>
            <pc:sldMk cId="290367635" sldId="574"/>
            <ac:spMk id="5" creationId="{1D622DE4-84FD-B2C4-8387-F66E5EFEEAA9}"/>
          </ac:spMkLst>
        </pc:spChg>
      </pc:sldChg>
      <pc:sldChg chg="modSp modCm">
        <pc:chgData name="Kira Mogensen" userId="S::kmo@skoleidraet.dk::55929ade-f85c-496e-af30-bcc997c352d8" providerId="AD" clId="Web-{1745D866-1FD4-7885-D702-32A381FFDE94}" dt="2025-04-02T07:57:15.312" v="422" actId="20577"/>
        <pc:sldMkLst>
          <pc:docMk/>
          <pc:sldMk cId="2759711369" sldId="575"/>
        </pc:sldMkLst>
        <pc:spChg chg="mod">
          <ac:chgData name="Kira Mogensen" userId="S::kmo@skoleidraet.dk::55929ade-f85c-496e-af30-bcc997c352d8" providerId="AD" clId="Web-{1745D866-1FD4-7885-D702-32A381FFDE94}" dt="2025-04-02T07:57:15.312" v="422" actId="20577"/>
          <ac:spMkLst>
            <pc:docMk/>
            <pc:sldMk cId="2759711369" sldId="575"/>
            <ac:spMk id="5" creationId="{00D0D22F-3458-B801-1C04-3F177100EC1B}"/>
          </ac:spMkLst>
        </pc:spChg>
        <pc:extLst>
          <p:ext xmlns:p="http://schemas.openxmlformats.org/presentationml/2006/main" uri="{D6D511B9-2390-475A-947B-AFAB55BFBCF1}">
            <pc226:cmChg xmlns:pc226="http://schemas.microsoft.com/office/powerpoint/2022/06/main/command" chg="mod">
              <pc226:chgData name="Kira Mogensen" userId="S::kmo@skoleidraet.dk::55929ade-f85c-496e-af30-bcc997c352d8" providerId="AD" clId="Web-{1745D866-1FD4-7885-D702-32A381FFDE94}" dt="2025-04-02T07:56:02.322" v="421" actId="20577"/>
              <pc2:cmMkLst xmlns:pc2="http://schemas.microsoft.com/office/powerpoint/2019/9/main/command">
                <pc:docMk/>
                <pc:sldMk cId="2759711369" sldId="575"/>
                <pc2:cmMk id="{99C22693-4519-4FCC-8790-2C1CED784D47}"/>
              </pc2:cmMkLst>
            </pc226:cmChg>
            <pc226:cmChg xmlns:pc226="http://schemas.microsoft.com/office/powerpoint/2022/06/main/command" chg="mod">
              <pc226:chgData name="Kira Mogensen" userId="S::kmo@skoleidraet.dk::55929ade-f85c-496e-af30-bcc997c352d8" providerId="AD" clId="Web-{1745D866-1FD4-7885-D702-32A381FFDE94}" dt="2025-04-02T07:56:02.322" v="421" actId="20577"/>
              <pc2:cmMkLst xmlns:pc2="http://schemas.microsoft.com/office/powerpoint/2019/9/main/command">
                <pc:docMk/>
                <pc:sldMk cId="2759711369" sldId="575"/>
                <pc2:cmMk id="{F99B06BE-2D29-444B-9295-2D7486D1A644}"/>
              </pc2:cmMkLst>
            </pc226:cmChg>
          </p:ext>
        </pc:extLst>
      </pc:sldChg>
      <pc:sldChg chg="modSp modCm">
        <pc:chgData name="Kira Mogensen" userId="S::kmo@skoleidraet.dk::55929ade-f85c-496e-af30-bcc997c352d8" providerId="AD" clId="Web-{1745D866-1FD4-7885-D702-32A381FFDE94}" dt="2025-04-02T07:59:23.516" v="425" actId="20577"/>
        <pc:sldMkLst>
          <pc:docMk/>
          <pc:sldMk cId="2079616695" sldId="577"/>
        </pc:sldMkLst>
        <pc:spChg chg="mod">
          <ac:chgData name="Kira Mogensen" userId="S::kmo@skoleidraet.dk::55929ade-f85c-496e-af30-bcc997c352d8" providerId="AD" clId="Web-{1745D866-1FD4-7885-D702-32A381FFDE94}" dt="2025-04-02T07:59:23.516" v="425" actId="20577"/>
          <ac:spMkLst>
            <pc:docMk/>
            <pc:sldMk cId="2079616695" sldId="577"/>
            <ac:spMk id="6" creationId="{A0FC03A6-C16B-327D-7DDE-8D1C8690BEE4}"/>
          </ac:spMkLst>
        </pc:spChg>
        <pc:extLst>
          <p:ext xmlns:p="http://schemas.openxmlformats.org/presentationml/2006/main" uri="{D6D511B9-2390-475A-947B-AFAB55BFBCF1}">
            <pc226:cmChg xmlns:pc226="http://schemas.microsoft.com/office/powerpoint/2022/06/main/command" chg="mod">
              <pc226:chgData name="Kira Mogensen" userId="S::kmo@skoleidraet.dk::55929ade-f85c-496e-af30-bcc997c352d8" providerId="AD" clId="Web-{1745D866-1FD4-7885-D702-32A381FFDE94}" dt="2025-04-02T07:58:00.920" v="424" actId="20577"/>
              <pc2:cmMkLst xmlns:pc2="http://schemas.microsoft.com/office/powerpoint/2019/9/main/command">
                <pc:docMk/>
                <pc:sldMk cId="2079616695" sldId="577"/>
                <pc2:cmMk id="{61872DE2-55FB-4A70-B004-36569489C4CB}"/>
              </pc2:cmMkLst>
            </pc226:cmChg>
          </p:ext>
        </pc:extLst>
      </pc:sldChg>
      <pc:sldChg chg="modSp">
        <pc:chgData name="Kira Mogensen" userId="S::kmo@skoleidraet.dk::55929ade-f85c-496e-af30-bcc997c352d8" providerId="AD" clId="Web-{1745D866-1FD4-7885-D702-32A381FFDE94}" dt="2025-04-02T08:02:25.115" v="482" actId="20577"/>
        <pc:sldMkLst>
          <pc:docMk/>
          <pc:sldMk cId="1396143764" sldId="579"/>
        </pc:sldMkLst>
        <pc:spChg chg="mod">
          <ac:chgData name="Kira Mogensen" userId="S::kmo@skoleidraet.dk::55929ade-f85c-496e-af30-bcc997c352d8" providerId="AD" clId="Web-{1745D866-1FD4-7885-D702-32A381FFDE94}" dt="2025-04-02T08:02:25.115" v="482" actId="20577"/>
          <ac:spMkLst>
            <pc:docMk/>
            <pc:sldMk cId="1396143764" sldId="579"/>
            <ac:spMk id="5" creationId="{86FCE86E-4724-1215-FDE7-845E619120B7}"/>
          </ac:spMkLst>
        </pc:spChg>
      </pc:sldChg>
      <pc:sldChg chg="modSp">
        <pc:chgData name="Kira Mogensen" userId="S::kmo@skoleidraet.dk::55929ade-f85c-496e-af30-bcc997c352d8" providerId="AD" clId="Web-{1745D866-1FD4-7885-D702-32A381FFDE94}" dt="2025-04-02T08:06:18.091" v="491" actId="20577"/>
        <pc:sldMkLst>
          <pc:docMk/>
          <pc:sldMk cId="818976785" sldId="580"/>
        </pc:sldMkLst>
        <pc:spChg chg="mod">
          <ac:chgData name="Kira Mogensen" userId="S::kmo@skoleidraet.dk::55929ade-f85c-496e-af30-bcc997c352d8" providerId="AD" clId="Web-{1745D866-1FD4-7885-D702-32A381FFDE94}" dt="2025-04-02T08:06:18.091" v="491" actId="20577"/>
          <ac:spMkLst>
            <pc:docMk/>
            <pc:sldMk cId="818976785" sldId="580"/>
            <ac:spMk id="6" creationId="{2BF669D0-71EB-FC80-8961-EEE24C236A3B}"/>
          </ac:spMkLst>
        </pc:spChg>
      </pc:sldChg>
      <pc:sldChg chg="modSp">
        <pc:chgData name="Kira Mogensen" userId="S::kmo@skoleidraet.dk::55929ade-f85c-496e-af30-bcc997c352d8" providerId="AD" clId="Web-{1745D866-1FD4-7885-D702-32A381FFDE94}" dt="2025-04-02T08:08:58.533" v="498" actId="20577"/>
        <pc:sldMkLst>
          <pc:docMk/>
          <pc:sldMk cId="683833667" sldId="581"/>
        </pc:sldMkLst>
        <pc:spChg chg="mod">
          <ac:chgData name="Kira Mogensen" userId="S::kmo@skoleidraet.dk::55929ade-f85c-496e-af30-bcc997c352d8" providerId="AD" clId="Web-{1745D866-1FD4-7885-D702-32A381FFDE94}" dt="2025-04-02T08:08:58.533" v="498" actId="20577"/>
          <ac:spMkLst>
            <pc:docMk/>
            <pc:sldMk cId="683833667" sldId="581"/>
            <ac:spMk id="5" creationId="{814DE81D-5D64-199D-08D8-1F9E543EDF79}"/>
          </ac:spMkLst>
        </pc:spChg>
      </pc:sldChg>
      <pc:sldChg chg="modSp">
        <pc:chgData name="Kira Mogensen" userId="S::kmo@skoleidraet.dk::55929ade-f85c-496e-af30-bcc997c352d8" providerId="AD" clId="Web-{1745D866-1FD4-7885-D702-32A381FFDE94}" dt="2025-04-02T08:11:43.272" v="521" actId="20577"/>
        <pc:sldMkLst>
          <pc:docMk/>
          <pc:sldMk cId="3925501408" sldId="582"/>
        </pc:sldMkLst>
        <pc:spChg chg="mod">
          <ac:chgData name="Kira Mogensen" userId="S::kmo@skoleidraet.dk::55929ade-f85c-496e-af30-bcc997c352d8" providerId="AD" clId="Web-{1745D866-1FD4-7885-D702-32A381FFDE94}" dt="2025-04-02T08:11:43.272" v="521" actId="20577"/>
          <ac:spMkLst>
            <pc:docMk/>
            <pc:sldMk cId="3925501408" sldId="582"/>
            <ac:spMk id="5" creationId="{D7E5A547-1A80-563C-2C3C-E5C65E04FAF8}"/>
          </ac:spMkLst>
        </pc:spChg>
      </pc:sldChg>
    </pc:docChg>
  </pc:docChgLst>
  <pc:docChgLst>
    <pc:chgData name="Ulla Wolff" userId="88ed596b-e744-42c2-acfc-fc8d133e389e" providerId="ADAL" clId="{E14A77A0-6E40-4179-AC49-A3EB997050EC}"/>
    <pc:docChg chg="undo custSel addSld delSld modSld">
      <pc:chgData name="Ulla Wolff" userId="88ed596b-e744-42c2-acfc-fc8d133e389e" providerId="ADAL" clId="{E14A77A0-6E40-4179-AC49-A3EB997050EC}" dt="2025-04-09T10:41:13.642" v="395" actId="20577"/>
      <pc:docMkLst>
        <pc:docMk/>
      </pc:docMkLst>
      <pc:sldChg chg="del">
        <pc:chgData name="Ulla Wolff" userId="88ed596b-e744-42c2-acfc-fc8d133e389e" providerId="ADAL" clId="{E14A77A0-6E40-4179-AC49-A3EB997050EC}" dt="2025-03-04T12:55:32.754" v="8" actId="47"/>
        <pc:sldMkLst>
          <pc:docMk/>
          <pc:sldMk cId="1271249242" sldId="535"/>
        </pc:sldMkLst>
      </pc:sldChg>
      <pc:sldChg chg="del">
        <pc:chgData name="Ulla Wolff" userId="88ed596b-e744-42c2-acfc-fc8d133e389e" providerId="ADAL" clId="{E14A77A0-6E40-4179-AC49-A3EB997050EC}" dt="2025-03-04T12:55:36.191" v="9" actId="47"/>
        <pc:sldMkLst>
          <pc:docMk/>
          <pc:sldMk cId="4013763174" sldId="536"/>
        </pc:sldMkLst>
      </pc:sldChg>
      <pc:sldChg chg="modSp del mod">
        <pc:chgData name="Ulla Wolff" userId="88ed596b-e744-42c2-acfc-fc8d133e389e" providerId="ADAL" clId="{E14A77A0-6E40-4179-AC49-A3EB997050EC}" dt="2025-03-27T17:31:40.931" v="26" actId="47"/>
        <pc:sldMkLst>
          <pc:docMk/>
          <pc:sldMk cId="3189756715" sldId="539"/>
        </pc:sldMkLst>
      </pc:sldChg>
      <pc:sldChg chg="addSp delSp mod">
        <pc:chgData name="Ulla Wolff" userId="88ed596b-e744-42c2-acfc-fc8d133e389e" providerId="ADAL" clId="{E14A77A0-6E40-4179-AC49-A3EB997050EC}" dt="2025-03-04T08:23:50.254" v="2" actId="22"/>
        <pc:sldMkLst>
          <pc:docMk/>
          <pc:sldMk cId="2765574040" sldId="568"/>
        </pc:sldMkLst>
      </pc:sldChg>
      <pc:sldChg chg="del">
        <pc:chgData name="Ulla Wolff" userId="88ed596b-e744-42c2-acfc-fc8d133e389e" providerId="ADAL" clId="{E14A77A0-6E40-4179-AC49-A3EB997050EC}" dt="2025-03-04T08:23:41.444" v="0" actId="47"/>
        <pc:sldMkLst>
          <pc:docMk/>
          <pc:sldMk cId="1235142142" sldId="569"/>
        </pc:sldMkLst>
      </pc:sldChg>
      <pc:sldChg chg="add">
        <pc:chgData name="Ulla Wolff" userId="88ed596b-e744-42c2-acfc-fc8d133e389e" providerId="ADAL" clId="{E14A77A0-6E40-4179-AC49-A3EB997050EC}" dt="2025-03-04T08:24:28.239" v="3"/>
        <pc:sldMkLst>
          <pc:docMk/>
          <pc:sldMk cId="3596435232" sldId="569"/>
        </pc:sldMkLst>
      </pc:sldChg>
      <pc:sldChg chg="add del">
        <pc:chgData name="Ulla Wolff" userId="88ed596b-e744-42c2-acfc-fc8d133e389e" providerId="ADAL" clId="{E14A77A0-6E40-4179-AC49-A3EB997050EC}" dt="2025-03-04T12:00:30.099" v="6"/>
        <pc:sldMkLst>
          <pc:docMk/>
          <pc:sldMk cId="1478623237" sldId="570"/>
        </pc:sldMkLst>
      </pc:sldChg>
      <pc:sldChg chg="add">
        <pc:chgData name="Ulla Wolff" userId="88ed596b-e744-42c2-acfc-fc8d133e389e" providerId="ADAL" clId="{E14A77A0-6E40-4179-AC49-A3EB997050EC}" dt="2025-03-04T12:55:29.382" v="7"/>
        <pc:sldMkLst>
          <pc:docMk/>
          <pc:sldMk cId="3743790444" sldId="571"/>
        </pc:sldMkLst>
      </pc:sldChg>
      <pc:sldChg chg="add">
        <pc:chgData name="Ulla Wolff" userId="88ed596b-e744-42c2-acfc-fc8d133e389e" providerId="ADAL" clId="{E14A77A0-6E40-4179-AC49-A3EB997050EC}" dt="2025-03-04T12:55:29.382" v="7"/>
        <pc:sldMkLst>
          <pc:docMk/>
          <pc:sldMk cId="597337001" sldId="572"/>
        </pc:sldMkLst>
      </pc:sldChg>
      <pc:sldChg chg="modSp mod modCm">
        <pc:chgData name="Ulla Wolff" userId="88ed596b-e744-42c2-acfc-fc8d133e389e" providerId="ADAL" clId="{E14A77A0-6E40-4179-AC49-A3EB997050EC}" dt="2025-04-09T10:41:13.642" v="395" actId="20577"/>
        <pc:sldMkLst>
          <pc:docMk/>
          <pc:sldMk cId="2759711369" sldId="575"/>
        </pc:sldMkLst>
        <pc:spChg chg="mod">
          <ac:chgData name="Ulla Wolff" userId="88ed596b-e744-42c2-acfc-fc8d133e389e" providerId="ADAL" clId="{E14A77A0-6E40-4179-AC49-A3EB997050EC}" dt="2025-04-09T10:41:13.642" v="395" actId="20577"/>
          <ac:spMkLst>
            <pc:docMk/>
            <pc:sldMk cId="2759711369" sldId="575"/>
            <ac:spMk id="5" creationId="{00D0D22F-3458-B801-1C04-3F177100EC1B}"/>
          </ac:spMkLst>
        </pc:spChg>
        <pc:extLst>
          <p:ext xmlns:p="http://schemas.openxmlformats.org/presentationml/2006/main" uri="{D6D511B9-2390-475A-947B-AFAB55BFBCF1}">
            <pc226:cmChg xmlns:pc226="http://schemas.microsoft.com/office/powerpoint/2022/06/main/command" chg="mod">
              <pc226:chgData name="Ulla Wolff" userId="88ed596b-e744-42c2-acfc-fc8d133e389e" providerId="ADAL" clId="{E14A77A0-6E40-4179-AC49-A3EB997050EC}" dt="2025-04-09T10:41:13.642" v="395" actId="20577"/>
              <pc2:cmMkLst xmlns:pc2="http://schemas.microsoft.com/office/powerpoint/2019/9/main/command">
                <pc:docMk/>
                <pc:sldMk cId="2759711369" sldId="575"/>
                <pc2:cmMk id="{8AFB9093-2E81-4716-80D5-6CC38DBDF9A2}"/>
              </pc2:cmMkLst>
            </pc226:cmChg>
          </p:ext>
        </pc:extLst>
      </pc:sldChg>
      <pc:sldChg chg="modSp add del mod">
        <pc:chgData name="Ulla Wolff" userId="88ed596b-e744-42c2-acfc-fc8d133e389e" providerId="ADAL" clId="{E14A77A0-6E40-4179-AC49-A3EB997050EC}" dt="2025-03-27T17:48:42.878" v="79" actId="20577"/>
        <pc:sldMkLst>
          <pc:docMk/>
          <pc:sldMk cId="2142846968" sldId="578"/>
        </pc:sldMkLst>
      </pc:sldChg>
      <pc:sldChg chg="modSp mod">
        <pc:chgData name="Ulla Wolff" userId="88ed596b-e744-42c2-acfc-fc8d133e389e" providerId="ADAL" clId="{E14A77A0-6E40-4179-AC49-A3EB997050EC}" dt="2025-03-28T14:19:52.178" v="199" actId="20577"/>
        <pc:sldMkLst>
          <pc:docMk/>
          <pc:sldMk cId="3925501408" sldId="582"/>
        </pc:sldMkLst>
        <pc:spChg chg="mod">
          <ac:chgData name="Ulla Wolff" userId="88ed596b-e744-42c2-acfc-fc8d133e389e" providerId="ADAL" clId="{E14A77A0-6E40-4179-AC49-A3EB997050EC}" dt="2025-03-28T14:19:52.178" v="199" actId="20577"/>
          <ac:spMkLst>
            <pc:docMk/>
            <pc:sldMk cId="3925501408" sldId="582"/>
            <ac:spMk id="5" creationId="{D7E5A547-1A80-563C-2C3C-E5C65E04FAF8}"/>
          </ac:spMkLst>
        </pc:spChg>
      </pc:sldChg>
    </pc:docChg>
  </pc:docChgLst>
  <pc:docChgLst>
    <pc:chgData name="Maj Bukhave Lund" userId="2ef9d315-bc8c-443f-94c4-ca727630ff65" providerId="ADAL" clId="{1FEA5D1D-E568-49A3-B867-F36AB26040DC}"/>
    <pc:docChg chg="undo custSel delSld modSld modMainMaster">
      <pc:chgData name="Maj Bukhave Lund" userId="2ef9d315-bc8c-443f-94c4-ca727630ff65" providerId="ADAL" clId="{1FEA5D1D-E568-49A3-B867-F36AB26040DC}" dt="2025-06-04T11:48:34.963" v="4815" actId="1076"/>
      <pc:docMkLst>
        <pc:docMk/>
      </pc:docMkLst>
      <pc:sldChg chg="delSp modSp del mod modClrScheme modCm chgLayout">
        <pc:chgData name="Maj Bukhave Lund" userId="2ef9d315-bc8c-443f-94c4-ca727630ff65" providerId="ADAL" clId="{1FEA5D1D-E568-49A3-B867-F36AB26040DC}" dt="2025-06-04T11:47:40.103" v="4811" actId="47"/>
        <pc:sldMkLst>
          <pc:docMk/>
          <pc:sldMk cId="3589081802" sldId="366"/>
        </pc:sldMkLst>
        <pc:spChg chg="del mod">
          <ac:chgData name="Maj Bukhave Lund" userId="2ef9d315-bc8c-443f-94c4-ca727630ff65" providerId="ADAL" clId="{1FEA5D1D-E568-49A3-B867-F36AB26040DC}" dt="2025-06-04T08:54:12.021" v="4780" actId="478"/>
          <ac:spMkLst>
            <pc:docMk/>
            <pc:sldMk cId="3589081802" sldId="366"/>
            <ac:spMk id="5" creationId="{95828A72-8AD1-847B-CCA3-E7D70FB71F6D}"/>
          </ac:spMkLst>
        </pc:spChg>
        <pc:picChg chg="mod">
          <ac:chgData name="Maj Bukhave Lund" userId="2ef9d315-bc8c-443f-94c4-ca727630ff65" providerId="ADAL" clId="{1FEA5D1D-E568-49A3-B867-F36AB26040DC}" dt="2025-05-27T11:56:00.940" v="3729" actId="1076"/>
          <ac:picMkLst>
            <pc:docMk/>
            <pc:sldMk cId="3589081802" sldId="366"/>
            <ac:picMk id="3" creationId="{07F18235-D563-05D0-BA1F-DD9F8AC6B014}"/>
          </ac:picMkLst>
        </pc:picChg>
        <pc:picChg chg="mod">
          <ac:chgData name="Maj Bukhave Lund" userId="2ef9d315-bc8c-443f-94c4-ca727630ff65" providerId="ADAL" clId="{1FEA5D1D-E568-49A3-B867-F36AB26040DC}" dt="2025-05-27T11:55:45.814" v="3725" actId="1076"/>
          <ac:picMkLst>
            <pc:docMk/>
            <pc:sldMk cId="3589081802" sldId="366"/>
            <ac:picMk id="7" creationId="{35D6B23A-06A7-B555-30FF-F9E44ECFD955}"/>
          </ac:picMkLst>
        </pc:picChg>
        <pc:picChg chg="mod">
          <ac:chgData name="Maj Bukhave Lund" userId="2ef9d315-bc8c-443f-94c4-ca727630ff65" providerId="ADAL" clId="{1FEA5D1D-E568-49A3-B867-F36AB26040DC}" dt="2025-05-27T11:55:51.502" v="3728" actId="14100"/>
          <ac:picMkLst>
            <pc:docMk/>
            <pc:sldMk cId="3589081802" sldId="366"/>
            <ac:picMk id="9" creationId="{6D77D940-4CDF-C10D-9198-BD17F0916D7F}"/>
          </ac:picMkLst>
        </pc:picChg>
        <pc:extLst>
          <p:ext xmlns:p="http://schemas.openxmlformats.org/presentationml/2006/main" uri="{D6D511B9-2390-475A-947B-AFAB55BFBCF1}">
            <pc226:cmChg xmlns:pc226="http://schemas.microsoft.com/office/powerpoint/2022/06/main/command" chg="mod">
              <pc226:chgData name="Maj Bukhave Lund" userId="2ef9d315-bc8c-443f-94c4-ca727630ff65" providerId="ADAL" clId="{1FEA5D1D-E568-49A3-B867-F36AB26040DC}" dt="2025-06-02T11:46:17.414" v="4361" actId="20577"/>
              <pc2:cmMkLst xmlns:pc2="http://schemas.microsoft.com/office/powerpoint/2019/9/main/command">
                <pc:docMk/>
                <pc:sldMk cId="3589081802" sldId="366"/>
                <pc2:cmMk id="{F31B9CB3-372B-4779-ABCA-648F589146E8}"/>
              </pc2:cmMkLst>
            </pc226:cmChg>
          </p:ext>
        </pc:extLst>
      </pc:sldChg>
      <pc:sldChg chg="addSp delSp modSp mod">
        <pc:chgData name="Maj Bukhave Lund" userId="2ef9d315-bc8c-443f-94c4-ca727630ff65" providerId="ADAL" clId="{1FEA5D1D-E568-49A3-B867-F36AB26040DC}" dt="2025-06-04T11:44:29.012" v="4787" actId="14861"/>
        <pc:sldMkLst>
          <pc:docMk/>
          <pc:sldMk cId="1715826125" sldId="519"/>
        </pc:sldMkLst>
        <pc:spChg chg="mod">
          <ac:chgData name="Maj Bukhave Lund" userId="2ef9d315-bc8c-443f-94c4-ca727630ff65" providerId="ADAL" clId="{1FEA5D1D-E568-49A3-B867-F36AB26040DC}" dt="2025-05-27T12:40:56.331" v="3757" actId="12788"/>
          <ac:spMkLst>
            <pc:docMk/>
            <pc:sldMk cId="1715826125" sldId="519"/>
            <ac:spMk id="3" creationId="{C5162819-2582-0BEF-51DC-AA9B834636A6}"/>
          </ac:spMkLst>
        </pc:spChg>
        <pc:spChg chg="mod">
          <ac:chgData name="Maj Bukhave Lund" userId="2ef9d315-bc8c-443f-94c4-ca727630ff65" providerId="ADAL" clId="{1FEA5D1D-E568-49A3-B867-F36AB26040DC}" dt="2025-06-04T11:44:22.653" v="4786" actId="14861"/>
          <ac:spMkLst>
            <pc:docMk/>
            <pc:sldMk cId="1715826125" sldId="519"/>
            <ac:spMk id="4" creationId="{4C7393C7-AFE4-2546-75AF-E0B1D9C6DB6B}"/>
          </ac:spMkLst>
        </pc:spChg>
        <pc:spChg chg="mod">
          <ac:chgData name="Maj Bukhave Lund" userId="2ef9d315-bc8c-443f-94c4-ca727630ff65" providerId="ADAL" clId="{1FEA5D1D-E568-49A3-B867-F36AB26040DC}" dt="2025-06-04T11:43:58.247" v="4783" actId="14861"/>
          <ac:spMkLst>
            <pc:docMk/>
            <pc:sldMk cId="1715826125" sldId="519"/>
            <ac:spMk id="5" creationId="{B1180F7C-CCCE-4496-6585-0CCC0EB06484}"/>
          </ac:spMkLst>
        </pc:spChg>
        <pc:spChg chg="mod">
          <ac:chgData name="Maj Bukhave Lund" userId="2ef9d315-bc8c-443f-94c4-ca727630ff65" providerId="ADAL" clId="{1FEA5D1D-E568-49A3-B867-F36AB26040DC}" dt="2025-06-04T11:44:29.012" v="4787" actId="14861"/>
          <ac:spMkLst>
            <pc:docMk/>
            <pc:sldMk cId="1715826125" sldId="519"/>
            <ac:spMk id="6" creationId="{2B8B8671-809A-E181-5815-87FAD545B682}"/>
          </ac:spMkLst>
        </pc:spChg>
        <pc:spChg chg="mod">
          <ac:chgData name="Maj Bukhave Lund" userId="2ef9d315-bc8c-443f-94c4-ca727630ff65" providerId="ADAL" clId="{1FEA5D1D-E568-49A3-B867-F36AB26040DC}" dt="2025-06-04T11:44:07.590" v="4784" actId="14861"/>
          <ac:spMkLst>
            <pc:docMk/>
            <pc:sldMk cId="1715826125" sldId="519"/>
            <ac:spMk id="8" creationId="{A6A9CD78-6AB8-CA66-0A8D-FA6C3D1A0B9E}"/>
          </ac:spMkLst>
        </pc:spChg>
        <pc:spChg chg="mod">
          <ac:chgData name="Maj Bukhave Lund" userId="2ef9d315-bc8c-443f-94c4-ca727630ff65" providerId="ADAL" clId="{1FEA5D1D-E568-49A3-B867-F36AB26040DC}" dt="2025-06-04T11:44:19.032" v="4785" actId="14861"/>
          <ac:spMkLst>
            <pc:docMk/>
            <pc:sldMk cId="1715826125" sldId="519"/>
            <ac:spMk id="9" creationId="{504FCAE1-8A51-2176-F0EF-D47012706F05}"/>
          </ac:spMkLst>
        </pc:spChg>
        <pc:spChg chg="mod">
          <ac:chgData name="Maj Bukhave Lund" userId="2ef9d315-bc8c-443f-94c4-ca727630ff65" providerId="ADAL" clId="{1FEA5D1D-E568-49A3-B867-F36AB26040DC}" dt="2025-05-27T12:41:02.578" v="3758" actId="12788"/>
          <ac:spMkLst>
            <pc:docMk/>
            <pc:sldMk cId="1715826125" sldId="519"/>
            <ac:spMk id="10" creationId="{7693EDE8-0CC8-4C98-EC28-68956CB86CF4}"/>
          </ac:spMkLst>
        </pc:spChg>
        <pc:grpChg chg="add mod">
          <ac:chgData name="Maj Bukhave Lund" userId="2ef9d315-bc8c-443f-94c4-ca727630ff65" providerId="ADAL" clId="{1FEA5D1D-E568-49A3-B867-F36AB26040DC}" dt="2025-05-27T12:40:35.128" v="3753" actId="1076"/>
          <ac:grpSpMkLst>
            <pc:docMk/>
            <pc:sldMk cId="1715826125" sldId="519"/>
            <ac:grpSpMk id="2" creationId="{9E5D8701-EAEF-BD65-781C-6AF4EBC23E5C}"/>
          </ac:grpSpMkLst>
        </pc:grpChg>
        <pc:picChg chg="mod">
          <ac:chgData name="Maj Bukhave Lund" userId="2ef9d315-bc8c-443f-94c4-ca727630ff65" providerId="ADAL" clId="{1FEA5D1D-E568-49A3-B867-F36AB26040DC}" dt="2025-05-27T08:53:25.501" v="292" actId="12788"/>
          <ac:picMkLst>
            <pc:docMk/>
            <pc:sldMk cId="1715826125" sldId="519"/>
            <ac:picMk id="7" creationId="{A94A09D7-1D5B-D8A7-73A0-D4754147D444}"/>
          </ac:picMkLst>
        </pc:picChg>
        <pc:picChg chg="mod">
          <ac:chgData name="Maj Bukhave Lund" userId="2ef9d315-bc8c-443f-94c4-ca727630ff65" providerId="ADAL" clId="{1FEA5D1D-E568-49A3-B867-F36AB26040DC}" dt="2025-05-27T12:39:27.494" v="3736" actId="1076"/>
          <ac:picMkLst>
            <pc:docMk/>
            <pc:sldMk cId="1715826125" sldId="519"/>
            <ac:picMk id="11" creationId="{9D218C36-9084-2E24-00A1-1262D3A5AA5F}"/>
          </ac:picMkLst>
        </pc:picChg>
        <pc:picChg chg="mod">
          <ac:chgData name="Maj Bukhave Lund" userId="2ef9d315-bc8c-443f-94c4-ca727630ff65" providerId="ADAL" clId="{1FEA5D1D-E568-49A3-B867-F36AB26040DC}" dt="2025-05-27T12:40:56.331" v="3757" actId="12788"/>
          <ac:picMkLst>
            <pc:docMk/>
            <pc:sldMk cId="1715826125" sldId="519"/>
            <ac:picMk id="12" creationId="{BEC508D7-11F4-F9C1-F9D0-AA2795A4028B}"/>
          </ac:picMkLst>
        </pc:picChg>
        <pc:picChg chg="mod">
          <ac:chgData name="Maj Bukhave Lund" userId="2ef9d315-bc8c-443f-94c4-ca727630ff65" providerId="ADAL" clId="{1FEA5D1D-E568-49A3-B867-F36AB26040DC}" dt="2025-05-27T12:41:02.578" v="3758" actId="12788"/>
          <ac:picMkLst>
            <pc:docMk/>
            <pc:sldMk cId="1715826125" sldId="519"/>
            <ac:picMk id="23" creationId="{19FEDF09-D548-129B-BF99-5512A4B543CD}"/>
          </ac:picMkLst>
        </pc:picChg>
      </pc:sldChg>
      <pc:sldChg chg="addSp delSp modSp mod">
        <pc:chgData name="Maj Bukhave Lund" userId="2ef9d315-bc8c-443f-94c4-ca727630ff65" providerId="ADAL" clId="{1FEA5D1D-E568-49A3-B867-F36AB26040DC}" dt="2025-06-04T11:44:38.336" v="4788" actId="14861"/>
        <pc:sldMkLst>
          <pc:docMk/>
          <pc:sldMk cId="142665744" sldId="554"/>
        </pc:sldMkLst>
        <pc:spChg chg="mod">
          <ac:chgData name="Maj Bukhave Lund" userId="2ef9d315-bc8c-443f-94c4-ca727630ff65" providerId="ADAL" clId="{1FEA5D1D-E568-49A3-B867-F36AB26040DC}" dt="2025-05-27T09:57:05.943" v="1344" actId="164"/>
          <ac:spMkLst>
            <pc:docMk/>
            <pc:sldMk cId="142665744" sldId="554"/>
            <ac:spMk id="4" creationId="{EB23DA6F-7484-91AD-31CA-49404C60A4A6}"/>
          </ac:spMkLst>
        </pc:spChg>
        <pc:spChg chg="add mod">
          <ac:chgData name="Maj Bukhave Lund" userId="2ef9d315-bc8c-443f-94c4-ca727630ff65" providerId="ADAL" clId="{1FEA5D1D-E568-49A3-B867-F36AB26040DC}" dt="2025-06-04T11:44:38.336" v="4788" actId="14861"/>
          <ac:spMkLst>
            <pc:docMk/>
            <pc:sldMk cId="142665744" sldId="554"/>
            <ac:spMk id="5" creationId="{63535D8F-6155-F2A1-FEBA-4A7A86F01973}"/>
          </ac:spMkLst>
        </pc:spChg>
        <pc:spChg chg="add mod">
          <ac:chgData name="Maj Bukhave Lund" userId="2ef9d315-bc8c-443f-94c4-ca727630ff65" providerId="ADAL" clId="{1FEA5D1D-E568-49A3-B867-F36AB26040DC}" dt="2025-05-27T10:01:44.231" v="1433" actId="207"/>
          <ac:spMkLst>
            <pc:docMk/>
            <pc:sldMk cId="142665744" sldId="554"/>
            <ac:spMk id="7" creationId="{0A6EE4CF-8D5D-EA3F-0B20-1D11B8E66C0F}"/>
          </ac:spMkLst>
        </pc:spChg>
        <pc:spChg chg="mod">
          <ac:chgData name="Maj Bukhave Lund" userId="2ef9d315-bc8c-443f-94c4-ca727630ff65" providerId="ADAL" clId="{1FEA5D1D-E568-49A3-B867-F36AB26040DC}" dt="2025-05-27T12:42:07.006" v="3786" actId="20577"/>
          <ac:spMkLst>
            <pc:docMk/>
            <pc:sldMk cId="142665744" sldId="554"/>
            <ac:spMk id="8" creationId="{47827198-F2A4-8750-471A-31DC2C2E9310}"/>
          </ac:spMkLst>
        </pc:spChg>
        <pc:grpChg chg="add mod">
          <ac:chgData name="Maj Bukhave Lund" userId="2ef9d315-bc8c-443f-94c4-ca727630ff65" providerId="ADAL" clId="{1FEA5D1D-E568-49A3-B867-F36AB26040DC}" dt="2025-05-27T09:57:17.287" v="1346" actId="1076"/>
          <ac:grpSpMkLst>
            <pc:docMk/>
            <pc:sldMk cId="142665744" sldId="554"/>
            <ac:grpSpMk id="9" creationId="{85A9EEBC-08AE-62ED-7212-667E252D04C7}"/>
          </ac:grpSpMkLst>
        </pc:grpChg>
        <pc:cxnChg chg="add mod">
          <ac:chgData name="Maj Bukhave Lund" userId="2ef9d315-bc8c-443f-94c4-ca727630ff65" providerId="ADAL" clId="{1FEA5D1D-E568-49A3-B867-F36AB26040DC}" dt="2025-05-27T09:57:05.943" v="1344" actId="164"/>
          <ac:cxnSpMkLst>
            <pc:docMk/>
            <pc:sldMk cId="142665744" sldId="554"/>
            <ac:cxnSpMk id="3" creationId="{7E0B7BFE-5166-D12E-19DC-79123EF39DA6}"/>
          </ac:cxnSpMkLst>
        </pc:cxnChg>
      </pc:sldChg>
      <pc:sldChg chg="addSp delSp modSp mod">
        <pc:chgData name="Maj Bukhave Lund" userId="2ef9d315-bc8c-443f-94c4-ca727630ff65" providerId="ADAL" clId="{1FEA5D1D-E568-49A3-B867-F36AB26040DC}" dt="2025-06-04T11:44:48.188" v="4789" actId="14861"/>
        <pc:sldMkLst>
          <pc:docMk/>
          <pc:sldMk cId="3379237077" sldId="555"/>
        </pc:sldMkLst>
        <pc:spChg chg="add mod">
          <ac:chgData name="Maj Bukhave Lund" userId="2ef9d315-bc8c-443f-94c4-ca727630ff65" providerId="ADAL" clId="{1FEA5D1D-E568-49A3-B867-F36AB26040DC}" dt="2025-05-27T10:01:14.995" v="1426" actId="207"/>
          <ac:spMkLst>
            <pc:docMk/>
            <pc:sldMk cId="3379237077" sldId="555"/>
            <ac:spMk id="2" creationId="{246F380F-3536-DA9F-80A8-A6292EFC3631}"/>
          </ac:spMkLst>
        </pc:spChg>
        <pc:spChg chg="mod">
          <ac:chgData name="Maj Bukhave Lund" userId="2ef9d315-bc8c-443f-94c4-ca727630ff65" providerId="ADAL" clId="{1FEA5D1D-E568-49A3-B867-F36AB26040DC}" dt="2025-05-27T12:42:34.250" v="3816" actId="20577"/>
          <ac:spMkLst>
            <pc:docMk/>
            <pc:sldMk cId="3379237077" sldId="555"/>
            <ac:spMk id="5" creationId="{31C8657D-9589-3A98-C5A4-9E90C48EB9D9}"/>
          </ac:spMkLst>
        </pc:spChg>
        <pc:spChg chg="add mod">
          <ac:chgData name="Maj Bukhave Lund" userId="2ef9d315-bc8c-443f-94c4-ca727630ff65" providerId="ADAL" clId="{1FEA5D1D-E568-49A3-B867-F36AB26040DC}" dt="2025-06-04T11:44:48.188" v="4789" actId="14861"/>
          <ac:spMkLst>
            <pc:docMk/>
            <pc:sldMk cId="3379237077" sldId="555"/>
            <ac:spMk id="6" creationId="{84111FE0-7DE1-85DC-E525-08FBE165310D}"/>
          </ac:spMkLst>
        </pc:spChg>
        <pc:spChg chg="mod">
          <ac:chgData name="Maj Bukhave Lund" userId="2ef9d315-bc8c-443f-94c4-ca727630ff65" providerId="ADAL" clId="{1FEA5D1D-E568-49A3-B867-F36AB26040DC}" dt="2025-05-27T09:58:11.761" v="1366" actId="20577"/>
          <ac:spMkLst>
            <pc:docMk/>
            <pc:sldMk cId="3379237077" sldId="555"/>
            <ac:spMk id="10" creationId="{1558DB7F-839A-FC62-9BBA-35B5D2F3178A}"/>
          </ac:spMkLst>
        </pc:spChg>
        <pc:grpChg chg="add mod">
          <ac:chgData name="Maj Bukhave Lund" userId="2ef9d315-bc8c-443f-94c4-ca727630ff65" providerId="ADAL" clId="{1FEA5D1D-E568-49A3-B867-F36AB26040DC}" dt="2025-05-27T09:58:30.671" v="1368" actId="164"/>
          <ac:grpSpMkLst>
            <pc:docMk/>
            <pc:sldMk cId="3379237077" sldId="555"/>
            <ac:grpSpMk id="9" creationId="{532F900E-B18B-8045-B30E-992318A865D1}"/>
          </ac:grpSpMkLst>
        </pc:grpChg>
        <pc:grpChg chg="add mod">
          <ac:chgData name="Maj Bukhave Lund" userId="2ef9d315-bc8c-443f-94c4-ca727630ff65" providerId="ADAL" clId="{1FEA5D1D-E568-49A3-B867-F36AB26040DC}" dt="2025-05-27T09:58:30.671" v="1368" actId="164"/>
          <ac:grpSpMkLst>
            <pc:docMk/>
            <pc:sldMk cId="3379237077" sldId="555"/>
            <ac:grpSpMk id="12" creationId="{8D8BE572-CA55-067D-CB07-41EA0C42BBFB}"/>
          </ac:grpSpMkLst>
        </pc:grpChg>
        <pc:cxnChg chg="mod">
          <ac:chgData name="Maj Bukhave Lund" userId="2ef9d315-bc8c-443f-94c4-ca727630ff65" providerId="ADAL" clId="{1FEA5D1D-E568-49A3-B867-F36AB26040DC}" dt="2025-05-27T09:58:09.147" v="1356"/>
          <ac:cxnSpMkLst>
            <pc:docMk/>
            <pc:sldMk cId="3379237077" sldId="555"/>
            <ac:cxnSpMk id="11" creationId="{9DFC1594-447E-4BDD-8DD1-45382DFAD033}"/>
          </ac:cxnSpMkLst>
        </pc:cxnChg>
      </pc:sldChg>
      <pc:sldChg chg="addSp delSp modSp mod">
        <pc:chgData name="Maj Bukhave Lund" userId="2ef9d315-bc8c-443f-94c4-ca727630ff65" providerId="ADAL" clId="{1FEA5D1D-E568-49A3-B867-F36AB26040DC}" dt="2025-06-04T11:44:56.569" v="4790" actId="14861"/>
        <pc:sldMkLst>
          <pc:docMk/>
          <pc:sldMk cId="1028840740" sldId="556"/>
        </pc:sldMkLst>
        <pc:spChg chg="add mod">
          <ac:chgData name="Maj Bukhave Lund" userId="2ef9d315-bc8c-443f-94c4-ca727630ff65" providerId="ADAL" clId="{1FEA5D1D-E568-49A3-B867-F36AB26040DC}" dt="2025-06-04T11:44:56.569" v="4790" actId="14861"/>
          <ac:spMkLst>
            <pc:docMk/>
            <pc:sldMk cId="1028840740" sldId="556"/>
            <ac:spMk id="2" creationId="{7752278C-8F46-FE42-09D7-1BED73174E6A}"/>
          </ac:spMkLst>
        </pc:spChg>
        <pc:spChg chg="mod">
          <ac:chgData name="Maj Bukhave Lund" userId="2ef9d315-bc8c-443f-94c4-ca727630ff65" providerId="ADAL" clId="{1FEA5D1D-E568-49A3-B867-F36AB26040DC}" dt="2025-05-27T10:01:04.661" v="1424" actId="207"/>
          <ac:spMkLst>
            <pc:docMk/>
            <pc:sldMk cId="1028840740" sldId="556"/>
            <ac:spMk id="6" creationId="{3C7BF4C2-F5EC-FA12-3325-6A3220ACE405}"/>
          </ac:spMkLst>
        </pc:spChg>
        <pc:spChg chg="mod">
          <ac:chgData name="Maj Bukhave Lund" userId="2ef9d315-bc8c-443f-94c4-ca727630ff65" providerId="ADAL" clId="{1FEA5D1D-E568-49A3-B867-F36AB26040DC}" dt="2025-05-27T09:58:45.248" v="1391" actId="20577"/>
          <ac:spMkLst>
            <pc:docMk/>
            <pc:sldMk cId="1028840740" sldId="556"/>
            <ac:spMk id="7" creationId="{CA20935C-023A-8DC3-C0D1-BC6E37ABCAC2}"/>
          </ac:spMkLst>
        </pc:spChg>
        <pc:spChg chg="add mod">
          <ac:chgData name="Maj Bukhave Lund" userId="2ef9d315-bc8c-443f-94c4-ca727630ff65" providerId="ADAL" clId="{1FEA5D1D-E568-49A3-B867-F36AB26040DC}" dt="2025-05-27T10:01:09.237" v="1425" actId="207"/>
          <ac:spMkLst>
            <pc:docMk/>
            <pc:sldMk cId="1028840740" sldId="556"/>
            <ac:spMk id="9" creationId="{F96A479B-CA9B-9DD1-F134-A4A6E98772B6}"/>
          </ac:spMkLst>
        </pc:spChg>
        <pc:grpChg chg="add mod">
          <ac:chgData name="Maj Bukhave Lund" userId="2ef9d315-bc8c-443f-94c4-ca727630ff65" providerId="ADAL" clId="{1FEA5D1D-E568-49A3-B867-F36AB26040DC}" dt="2025-05-27T09:58:55.425" v="1393" actId="1076"/>
          <ac:grpSpMkLst>
            <pc:docMk/>
            <pc:sldMk cId="1028840740" sldId="556"/>
            <ac:grpSpMk id="3" creationId="{1AF85359-9801-1530-3F76-8F10594375B2}"/>
          </ac:grpSpMkLst>
        </pc:grpChg>
        <pc:cxnChg chg="mod">
          <ac:chgData name="Maj Bukhave Lund" userId="2ef9d315-bc8c-443f-94c4-ca727630ff65" providerId="ADAL" clId="{1FEA5D1D-E568-49A3-B867-F36AB26040DC}" dt="2025-05-27T09:58:38.058" v="1371"/>
          <ac:cxnSpMkLst>
            <pc:docMk/>
            <pc:sldMk cId="1028840740" sldId="556"/>
            <ac:cxnSpMk id="8" creationId="{16A0DC6D-7336-5C0A-998E-AD0A9EA4407E}"/>
          </ac:cxnSpMkLst>
        </pc:cxnChg>
      </pc:sldChg>
      <pc:sldChg chg="addSp delSp modSp mod">
        <pc:chgData name="Maj Bukhave Lund" userId="2ef9d315-bc8c-443f-94c4-ca727630ff65" providerId="ADAL" clId="{1FEA5D1D-E568-49A3-B867-F36AB26040DC}" dt="2025-06-04T11:45:08.002" v="4791" actId="14861"/>
        <pc:sldMkLst>
          <pc:docMk/>
          <pc:sldMk cId="1326479327" sldId="557"/>
        </pc:sldMkLst>
        <pc:spChg chg="add mod">
          <ac:chgData name="Maj Bukhave Lund" userId="2ef9d315-bc8c-443f-94c4-ca727630ff65" providerId="ADAL" clId="{1FEA5D1D-E568-49A3-B867-F36AB26040DC}" dt="2025-06-04T11:45:08.002" v="4791" actId="14861"/>
          <ac:spMkLst>
            <pc:docMk/>
            <pc:sldMk cId="1326479327" sldId="557"/>
            <ac:spMk id="3" creationId="{B94539CC-0F89-5F56-A822-23299F0CE247}"/>
          </ac:spMkLst>
        </pc:spChg>
        <pc:spChg chg="mod">
          <ac:chgData name="Maj Bukhave Lund" userId="2ef9d315-bc8c-443f-94c4-ca727630ff65" providerId="ADAL" clId="{1FEA5D1D-E568-49A3-B867-F36AB26040DC}" dt="2025-05-27T10:04:25.146" v="1494" actId="20577"/>
          <ac:spMkLst>
            <pc:docMk/>
            <pc:sldMk cId="1326479327" sldId="557"/>
            <ac:spMk id="7" creationId="{91AED6DF-39A0-6301-7237-E37A2F2C793B}"/>
          </ac:spMkLst>
        </pc:spChg>
        <pc:spChg chg="mod">
          <ac:chgData name="Maj Bukhave Lund" userId="2ef9d315-bc8c-443f-94c4-ca727630ff65" providerId="ADAL" clId="{1FEA5D1D-E568-49A3-B867-F36AB26040DC}" dt="2025-06-03T12:29:23.969" v="4393" actId="20577"/>
          <ac:spMkLst>
            <pc:docMk/>
            <pc:sldMk cId="1326479327" sldId="557"/>
            <ac:spMk id="8" creationId="{7AE70CC3-2859-8943-99A2-A0DA1DAF5002}"/>
          </ac:spMkLst>
        </pc:spChg>
        <pc:spChg chg="add mod">
          <ac:chgData name="Maj Bukhave Lund" userId="2ef9d315-bc8c-443f-94c4-ca727630ff65" providerId="ADAL" clId="{1FEA5D1D-E568-49A3-B867-F36AB26040DC}" dt="2025-05-27T10:37:28.013" v="1579"/>
          <ac:spMkLst>
            <pc:docMk/>
            <pc:sldMk cId="1326479327" sldId="557"/>
            <ac:spMk id="10" creationId="{C9619F3A-E6B8-9D92-EFCF-BE96B69377B2}"/>
          </ac:spMkLst>
        </pc:spChg>
        <pc:grpChg chg="add mod">
          <ac:chgData name="Maj Bukhave Lund" userId="2ef9d315-bc8c-443f-94c4-ca727630ff65" providerId="ADAL" clId="{1FEA5D1D-E568-49A3-B867-F36AB26040DC}" dt="2025-05-27T10:04:20.473" v="1485"/>
          <ac:grpSpMkLst>
            <pc:docMk/>
            <pc:sldMk cId="1326479327" sldId="557"/>
            <ac:grpSpMk id="6" creationId="{05AD1609-B0FA-65DD-3C3D-524F77E2676C}"/>
          </ac:grpSpMkLst>
        </pc:grpChg>
        <pc:cxnChg chg="mod">
          <ac:chgData name="Maj Bukhave Lund" userId="2ef9d315-bc8c-443f-94c4-ca727630ff65" providerId="ADAL" clId="{1FEA5D1D-E568-49A3-B867-F36AB26040DC}" dt="2025-05-27T10:04:20.473" v="1485"/>
          <ac:cxnSpMkLst>
            <pc:docMk/>
            <pc:sldMk cId="1326479327" sldId="557"/>
            <ac:cxnSpMk id="9" creationId="{37341F7B-4B3D-D881-EABD-8A678A3AC923}"/>
          </ac:cxnSpMkLst>
        </pc:cxnChg>
      </pc:sldChg>
      <pc:sldChg chg="addSp delSp modSp mod modCm">
        <pc:chgData name="Maj Bukhave Lund" userId="2ef9d315-bc8c-443f-94c4-ca727630ff65" providerId="ADAL" clId="{1FEA5D1D-E568-49A3-B867-F36AB26040DC}" dt="2025-06-04T11:45:26.147" v="4793" actId="14861"/>
        <pc:sldMkLst>
          <pc:docMk/>
          <pc:sldMk cId="209267757" sldId="558"/>
        </pc:sldMkLst>
        <pc:spChg chg="add del">
          <ac:chgData name="Maj Bukhave Lund" userId="2ef9d315-bc8c-443f-94c4-ca727630ff65" providerId="ADAL" clId="{1FEA5D1D-E568-49A3-B867-F36AB26040DC}" dt="2025-05-26T12:57:28.160" v="225" actId="478"/>
          <ac:spMkLst>
            <pc:docMk/>
            <pc:sldMk cId="209267757" sldId="558"/>
            <ac:spMk id="3" creationId="{EB35F95F-457F-6437-FD8B-A29966E2AD04}"/>
          </ac:spMkLst>
        </pc:spChg>
        <pc:spChg chg="mod">
          <ac:chgData name="Maj Bukhave Lund" userId="2ef9d315-bc8c-443f-94c4-ca727630ff65" providerId="ADAL" clId="{1FEA5D1D-E568-49A3-B867-F36AB26040DC}" dt="2025-06-04T11:45:26.147" v="4793" actId="14861"/>
          <ac:spMkLst>
            <pc:docMk/>
            <pc:sldMk cId="209267757" sldId="558"/>
            <ac:spMk id="6" creationId="{185C4124-7B0B-5D46-B2FD-760A530C454B}"/>
          </ac:spMkLst>
        </pc:spChg>
        <pc:spChg chg="mod">
          <ac:chgData name="Maj Bukhave Lund" userId="2ef9d315-bc8c-443f-94c4-ca727630ff65" providerId="ADAL" clId="{1FEA5D1D-E568-49A3-B867-F36AB26040DC}" dt="2025-06-02T11:36:23.057" v="4251" actId="20577"/>
          <ac:spMkLst>
            <pc:docMk/>
            <pc:sldMk cId="209267757" sldId="558"/>
            <ac:spMk id="7" creationId="{E566D6EB-D82B-F0D6-9160-EA217D112AB9}"/>
          </ac:spMkLst>
        </pc:spChg>
        <pc:spChg chg="mod">
          <ac:chgData name="Maj Bukhave Lund" userId="2ef9d315-bc8c-443f-94c4-ca727630ff65" providerId="ADAL" clId="{1FEA5D1D-E568-49A3-B867-F36AB26040DC}" dt="2025-05-27T10:36:41.013" v="1562" actId="20577"/>
          <ac:spMkLst>
            <pc:docMk/>
            <pc:sldMk cId="209267757" sldId="558"/>
            <ac:spMk id="9" creationId="{8685977E-BE23-B993-3D58-9EEE3D35DAFA}"/>
          </ac:spMkLst>
        </pc:spChg>
        <pc:spChg chg="add mod">
          <ac:chgData name="Maj Bukhave Lund" userId="2ef9d315-bc8c-443f-94c4-ca727630ff65" providerId="ADAL" clId="{1FEA5D1D-E568-49A3-B867-F36AB26040DC}" dt="2025-05-27T10:38:46.674" v="1680" actId="20577"/>
          <ac:spMkLst>
            <pc:docMk/>
            <pc:sldMk cId="209267757" sldId="558"/>
            <ac:spMk id="11" creationId="{38C95098-AFD6-AB47-F237-0CE3AEA37D15}"/>
          </ac:spMkLst>
        </pc:spChg>
        <pc:grpChg chg="add mod">
          <ac:chgData name="Maj Bukhave Lund" userId="2ef9d315-bc8c-443f-94c4-ca727630ff65" providerId="ADAL" clId="{1FEA5D1D-E568-49A3-B867-F36AB26040DC}" dt="2025-05-27T10:36:04.197" v="1519"/>
          <ac:grpSpMkLst>
            <pc:docMk/>
            <pc:sldMk cId="209267757" sldId="558"/>
            <ac:grpSpMk id="2" creationId="{8911EB44-E73C-2DF7-6443-F4AF9AFAF67B}"/>
          </ac:grpSpMkLst>
        </pc:grpChg>
        <pc:grpChg chg="mod">
          <ac:chgData name="Maj Bukhave Lund" userId="2ef9d315-bc8c-443f-94c4-ca727630ff65" providerId="ADAL" clId="{1FEA5D1D-E568-49A3-B867-F36AB26040DC}" dt="2025-05-27T10:36:04.197" v="1519"/>
          <ac:grpSpMkLst>
            <pc:docMk/>
            <pc:sldMk cId="209267757" sldId="558"/>
            <ac:grpSpMk id="8" creationId="{534D5409-BC0F-7574-9F1D-446A6C6660FB}"/>
          </ac:grpSpMkLst>
        </pc:grpChg>
        <pc:cxnChg chg="mod">
          <ac:chgData name="Maj Bukhave Lund" userId="2ef9d315-bc8c-443f-94c4-ca727630ff65" providerId="ADAL" clId="{1FEA5D1D-E568-49A3-B867-F36AB26040DC}" dt="2025-05-27T10:36:04.197" v="1519"/>
          <ac:cxnSpMkLst>
            <pc:docMk/>
            <pc:sldMk cId="209267757" sldId="558"/>
            <ac:cxnSpMk id="10" creationId="{43E8415B-A97C-3910-D167-1E08C206EBFA}"/>
          </ac:cxnSpMkLst>
        </pc:cxnChg>
        <pc:extLst>
          <p:ext xmlns:p="http://schemas.openxmlformats.org/presentationml/2006/main" uri="{D6D511B9-2390-475A-947B-AFAB55BFBCF1}">
            <pc226:cmChg xmlns:pc226="http://schemas.microsoft.com/office/powerpoint/2022/06/main/command" chg="mod">
              <pc226:chgData name="Maj Bukhave Lund" userId="2ef9d315-bc8c-443f-94c4-ca727630ff65" providerId="ADAL" clId="{1FEA5D1D-E568-49A3-B867-F36AB26040DC}" dt="2025-06-02T11:36:23.057" v="4251" actId="20577"/>
              <pc2:cmMkLst xmlns:pc2="http://schemas.microsoft.com/office/powerpoint/2019/9/main/command">
                <pc:docMk/>
                <pc:sldMk cId="209267757" sldId="558"/>
                <pc2:cmMk id="{DCFFA0F2-5728-4DC0-A5F6-8A8DF784192B}"/>
              </pc2:cmMkLst>
            </pc226:cmChg>
            <pc226:cmChg xmlns:pc226="http://schemas.microsoft.com/office/powerpoint/2022/06/main/command" chg="mod">
              <pc226:chgData name="Maj Bukhave Lund" userId="2ef9d315-bc8c-443f-94c4-ca727630ff65" providerId="ADAL" clId="{1FEA5D1D-E568-49A3-B867-F36AB26040DC}" dt="2025-06-02T11:36:23.057" v="4251" actId="20577"/>
              <pc2:cmMkLst xmlns:pc2="http://schemas.microsoft.com/office/powerpoint/2019/9/main/command">
                <pc:docMk/>
                <pc:sldMk cId="209267757" sldId="558"/>
                <pc2:cmMk id="{7D16C3FC-718B-4944-ADBA-8D94299CBDDF}"/>
              </pc2:cmMkLst>
            </pc226:cmChg>
          </p:ext>
        </pc:extLst>
      </pc:sldChg>
      <pc:sldChg chg="addSp delSp modSp mod">
        <pc:chgData name="Maj Bukhave Lund" userId="2ef9d315-bc8c-443f-94c4-ca727630ff65" providerId="ADAL" clId="{1FEA5D1D-E568-49A3-B867-F36AB26040DC}" dt="2025-06-04T11:45:32.747" v="4794" actId="14861"/>
        <pc:sldMkLst>
          <pc:docMk/>
          <pc:sldMk cId="4064871465" sldId="559"/>
        </pc:sldMkLst>
        <pc:spChg chg="mod">
          <ac:chgData name="Maj Bukhave Lund" userId="2ef9d315-bc8c-443f-94c4-ca727630ff65" providerId="ADAL" clId="{1FEA5D1D-E568-49A3-B867-F36AB26040DC}" dt="2025-06-04T11:45:32.747" v="4794" actId="14861"/>
          <ac:spMkLst>
            <pc:docMk/>
            <pc:sldMk cId="4064871465" sldId="559"/>
            <ac:spMk id="3" creationId="{604606AE-C635-7800-2CF0-83012CD90EAE}"/>
          </ac:spMkLst>
        </pc:spChg>
        <pc:spChg chg="mod">
          <ac:chgData name="Maj Bukhave Lund" userId="2ef9d315-bc8c-443f-94c4-ca727630ff65" providerId="ADAL" clId="{1FEA5D1D-E568-49A3-B867-F36AB26040DC}" dt="2025-05-27T12:45:55.378" v="3919" actId="6549"/>
          <ac:spMkLst>
            <pc:docMk/>
            <pc:sldMk cId="4064871465" sldId="559"/>
            <ac:spMk id="5" creationId="{84560152-B0AD-5314-9E26-FD2ED0116D42}"/>
          </ac:spMkLst>
        </pc:spChg>
        <pc:spChg chg="mod">
          <ac:chgData name="Maj Bukhave Lund" userId="2ef9d315-bc8c-443f-94c4-ca727630ff65" providerId="ADAL" clId="{1FEA5D1D-E568-49A3-B867-F36AB26040DC}" dt="2025-06-03T12:32:51.423" v="4394" actId="20577"/>
          <ac:spMkLst>
            <pc:docMk/>
            <pc:sldMk cId="4064871465" sldId="559"/>
            <ac:spMk id="8" creationId="{F40565F9-01F2-2E09-250B-9EF67D784AF0}"/>
          </ac:spMkLst>
        </pc:spChg>
        <pc:spChg chg="add mod">
          <ac:chgData name="Maj Bukhave Lund" userId="2ef9d315-bc8c-443f-94c4-ca727630ff65" providerId="ADAL" clId="{1FEA5D1D-E568-49A3-B867-F36AB26040DC}" dt="2025-05-27T10:43:02.284" v="1842" actId="14100"/>
          <ac:spMkLst>
            <pc:docMk/>
            <pc:sldMk cId="4064871465" sldId="559"/>
            <ac:spMk id="10" creationId="{6797CD7C-9AEE-8DDE-66DF-4838F1FC4206}"/>
          </ac:spMkLst>
        </pc:spChg>
        <pc:grpChg chg="add mod">
          <ac:chgData name="Maj Bukhave Lund" userId="2ef9d315-bc8c-443f-94c4-ca727630ff65" providerId="ADAL" clId="{1FEA5D1D-E568-49A3-B867-F36AB26040DC}" dt="2025-05-27T10:39:21.481" v="1689"/>
          <ac:grpSpMkLst>
            <pc:docMk/>
            <pc:sldMk cId="4064871465" sldId="559"/>
            <ac:grpSpMk id="2" creationId="{816927F4-6CB6-F683-DF38-01F668D7F7DF}"/>
          </ac:grpSpMkLst>
        </pc:grpChg>
        <pc:grpChg chg="mod">
          <ac:chgData name="Maj Bukhave Lund" userId="2ef9d315-bc8c-443f-94c4-ca727630ff65" providerId="ADAL" clId="{1FEA5D1D-E568-49A3-B867-F36AB26040DC}" dt="2025-05-27T10:39:21.481" v="1689"/>
          <ac:grpSpMkLst>
            <pc:docMk/>
            <pc:sldMk cId="4064871465" sldId="559"/>
            <ac:grpSpMk id="7" creationId="{2172062D-F8BC-1038-1C93-456F66AC27D4}"/>
          </ac:grpSpMkLst>
        </pc:grpChg>
        <pc:cxnChg chg="mod">
          <ac:chgData name="Maj Bukhave Lund" userId="2ef9d315-bc8c-443f-94c4-ca727630ff65" providerId="ADAL" clId="{1FEA5D1D-E568-49A3-B867-F36AB26040DC}" dt="2025-05-27T10:40:09.503" v="1730" actId="1076"/>
          <ac:cxnSpMkLst>
            <pc:docMk/>
            <pc:sldMk cId="4064871465" sldId="559"/>
            <ac:cxnSpMk id="9" creationId="{690EC096-6E1C-43A6-60D9-0AB61512FDB9}"/>
          </ac:cxnSpMkLst>
        </pc:cxnChg>
      </pc:sldChg>
      <pc:sldChg chg="addSp delSp modSp mod">
        <pc:chgData name="Maj Bukhave Lund" userId="2ef9d315-bc8c-443f-94c4-ca727630ff65" providerId="ADAL" clId="{1FEA5D1D-E568-49A3-B867-F36AB26040DC}" dt="2025-06-04T11:45:38.943" v="4795" actId="14861"/>
        <pc:sldMkLst>
          <pc:docMk/>
          <pc:sldMk cId="2373725480" sldId="560"/>
        </pc:sldMkLst>
        <pc:spChg chg="mod">
          <ac:chgData name="Maj Bukhave Lund" userId="2ef9d315-bc8c-443f-94c4-ca727630ff65" providerId="ADAL" clId="{1FEA5D1D-E568-49A3-B867-F36AB26040DC}" dt="2025-06-04T11:45:38.943" v="4795" actId="14861"/>
          <ac:spMkLst>
            <pc:docMk/>
            <pc:sldMk cId="2373725480" sldId="560"/>
            <ac:spMk id="3" creationId="{07C6A5C6-7B52-007F-ABE6-4F55CDF76268}"/>
          </ac:spMkLst>
        </pc:spChg>
        <pc:spChg chg="mod">
          <ac:chgData name="Maj Bukhave Lund" userId="2ef9d315-bc8c-443f-94c4-ca727630ff65" providerId="ADAL" clId="{1FEA5D1D-E568-49A3-B867-F36AB26040DC}" dt="2025-05-27T12:46:18.143" v="3926" actId="20577"/>
          <ac:spMkLst>
            <pc:docMk/>
            <pc:sldMk cId="2373725480" sldId="560"/>
            <ac:spMk id="7" creationId="{711BF181-1347-435E-353C-792A692DDA09}"/>
          </ac:spMkLst>
        </pc:spChg>
        <pc:spChg chg="mod">
          <ac:chgData name="Maj Bukhave Lund" userId="2ef9d315-bc8c-443f-94c4-ca727630ff65" providerId="ADAL" clId="{1FEA5D1D-E568-49A3-B867-F36AB26040DC}" dt="2025-05-27T10:44:10.829" v="1868" actId="20577"/>
          <ac:spMkLst>
            <pc:docMk/>
            <pc:sldMk cId="2373725480" sldId="560"/>
            <ac:spMk id="8" creationId="{F2975674-FDCA-5DD5-07FF-93291AB59397}"/>
          </ac:spMkLst>
        </pc:spChg>
        <pc:spChg chg="add mod">
          <ac:chgData name="Maj Bukhave Lund" userId="2ef9d315-bc8c-443f-94c4-ca727630ff65" providerId="ADAL" clId="{1FEA5D1D-E568-49A3-B867-F36AB26040DC}" dt="2025-05-27T10:45:29.736" v="1932" actId="207"/>
          <ac:spMkLst>
            <pc:docMk/>
            <pc:sldMk cId="2373725480" sldId="560"/>
            <ac:spMk id="10" creationId="{84C51A0A-74E2-8CD5-97C6-A6E983DF7962}"/>
          </ac:spMkLst>
        </pc:spChg>
        <pc:spChg chg="add mod">
          <ac:chgData name="Maj Bukhave Lund" userId="2ef9d315-bc8c-443f-94c4-ca727630ff65" providerId="ADAL" clId="{1FEA5D1D-E568-49A3-B867-F36AB26040DC}" dt="2025-05-27T10:48:55.422" v="2057" actId="313"/>
          <ac:spMkLst>
            <pc:docMk/>
            <pc:sldMk cId="2373725480" sldId="560"/>
            <ac:spMk id="11" creationId="{2B6A7049-1A87-648F-ADE8-B362B7FAFD45}"/>
          </ac:spMkLst>
        </pc:spChg>
        <pc:grpChg chg="add mod">
          <ac:chgData name="Maj Bukhave Lund" userId="2ef9d315-bc8c-443f-94c4-ca727630ff65" providerId="ADAL" clId="{1FEA5D1D-E568-49A3-B867-F36AB26040DC}" dt="2025-05-27T10:44:04.975" v="1851"/>
          <ac:grpSpMkLst>
            <pc:docMk/>
            <pc:sldMk cId="2373725480" sldId="560"/>
            <ac:grpSpMk id="2" creationId="{843994E3-B1F6-FFFF-E96D-CAD20C8B6404}"/>
          </ac:grpSpMkLst>
        </pc:grpChg>
        <pc:grpChg chg="mod">
          <ac:chgData name="Maj Bukhave Lund" userId="2ef9d315-bc8c-443f-94c4-ca727630ff65" providerId="ADAL" clId="{1FEA5D1D-E568-49A3-B867-F36AB26040DC}" dt="2025-05-27T10:44:04.975" v="1851"/>
          <ac:grpSpMkLst>
            <pc:docMk/>
            <pc:sldMk cId="2373725480" sldId="560"/>
            <ac:grpSpMk id="6" creationId="{7A7740CA-5454-0DFE-E717-7AB90D72EA9D}"/>
          </ac:grpSpMkLst>
        </pc:grpChg>
        <pc:cxnChg chg="mod">
          <ac:chgData name="Maj Bukhave Lund" userId="2ef9d315-bc8c-443f-94c4-ca727630ff65" providerId="ADAL" clId="{1FEA5D1D-E568-49A3-B867-F36AB26040DC}" dt="2025-05-27T10:44:15.699" v="1869" actId="1076"/>
          <ac:cxnSpMkLst>
            <pc:docMk/>
            <pc:sldMk cId="2373725480" sldId="560"/>
            <ac:cxnSpMk id="9" creationId="{268989FB-DF72-B7B3-B898-E6EBB937AF0E}"/>
          </ac:cxnSpMkLst>
        </pc:cxnChg>
      </pc:sldChg>
      <pc:sldChg chg="addSp delSp modSp mod">
        <pc:chgData name="Maj Bukhave Lund" userId="2ef9d315-bc8c-443f-94c4-ca727630ff65" providerId="ADAL" clId="{1FEA5D1D-E568-49A3-B867-F36AB26040DC}" dt="2025-06-04T11:45:46.091" v="4796" actId="14861"/>
        <pc:sldMkLst>
          <pc:docMk/>
          <pc:sldMk cId="4159198" sldId="561"/>
        </pc:sldMkLst>
        <pc:spChg chg="mod">
          <ac:chgData name="Maj Bukhave Lund" userId="2ef9d315-bc8c-443f-94c4-ca727630ff65" providerId="ADAL" clId="{1FEA5D1D-E568-49A3-B867-F36AB26040DC}" dt="2025-05-27T12:47:02.534" v="3939" actId="114"/>
          <ac:spMkLst>
            <pc:docMk/>
            <pc:sldMk cId="4159198" sldId="561"/>
            <ac:spMk id="5" creationId="{2C6CE9E4-B87C-403D-0E5F-76AE6D63A80F}"/>
          </ac:spMkLst>
        </pc:spChg>
        <pc:spChg chg="mod">
          <ac:chgData name="Maj Bukhave Lund" userId="2ef9d315-bc8c-443f-94c4-ca727630ff65" providerId="ADAL" clId="{1FEA5D1D-E568-49A3-B867-F36AB26040DC}" dt="2025-06-04T11:45:46.091" v="4796" actId="14861"/>
          <ac:spMkLst>
            <pc:docMk/>
            <pc:sldMk cId="4159198" sldId="561"/>
            <ac:spMk id="11" creationId="{248E5B84-666A-6ECA-808D-4A3ED2BED29B}"/>
          </ac:spMkLst>
        </pc:spChg>
        <pc:spChg chg="mod">
          <ac:chgData name="Maj Bukhave Lund" userId="2ef9d315-bc8c-443f-94c4-ca727630ff65" providerId="ADAL" clId="{1FEA5D1D-E568-49A3-B867-F36AB26040DC}" dt="2025-05-27T10:49:24.757" v="2075" actId="20577"/>
          <ac:spMkLst>
            <pc:docMk/>
            <pc:sldMk cId="4159198" sldId="561"/>
            <ac:spMk id="13" creationId="{4689A6EB-49DC-B9EB-B7E1-524C57399BD1}"/>
          </ac:spMkLst>
        </pc:spChg>
        <pc:spChg chg="add mod">
          <ac:chgData name="Maj Bukhave Lund" userId="2ef9d315-bc8c-443f-94c4-ca727630ff65" providerId="ADAL" clId="{1FEA5D1D-E568-49A3-B867-F36AB26040DC}" dt="2025-05-27T12:47:19.493" v="3966" actId="20577"/>
          <ac:spMkLst>
            <pc:docMk/>
            <pc:sldMk cId="4159198" sldId="561"/>
            <ac:spMk id="15" creationId="{D278F1E8-09C9-747C-C42B-AA9C94052AC0}"/>
          </ac:spMkLst>
        </pc:spChg>
        <pc:spChg chg="add mod">
          <ac:chgData name="Maj Bukhave Lund" userId="2ef9d315-bc8c-443f-94c4-ca727630ff65" providerId="ADAL" clId="{1FEA5D1D-E568-49A3-B867-F36AB26040DC}" dt="2025-05-27T11:12:27.137" v="2599" actId="20577"/>
          <ac:spMkLst>
            <pc:docMk/>
            <pc:sldMk cId="4159198" sldId="561"/>
            <ac:spMk id="16" creationId="{870B7CB3-05FE-2385-76CF-6CA3122A35C9}"/>
          </ac:spMkLst>
        </pc:spChg>
        <pc:grpChg chg="add mod">
          <ac:chgData name="Maj Bukhave Lund" userId="2ef9d315-bc8c-443f-94c4-ca727630ff65" providerId="ADAL" clId="{1FEA5D1D-E568-49A3-B867-F36AB26040DC}" dt="2025-05-27T10:49:21.254" v="2063"/>
          <ac:grpSpMkLst>
            <pc:docMk/>
            <pc:sldMk cId="4159198" sldId="561"/>
            <ac:grpSpMk id="10" creationId="{3E040AAC-548D-9793-E117-D6094396D14F}"/>
          </ac:grpSpMkLst>
        </pc:grpChg>
        <pc:grpChg chg="mod">
          <ac:chgData name="Maj Bukhave Lund" userId="2ef9d315-bc8c-443f-94c4-ca727630ff65" providerId="ADAL" clId="{1FEA5D1D-E568-49A3-B867-F36AB26040DC}" dt="2025-05-27T10:49:21.254" v="2063"/>
          <ac:grpSpMkLst>
            <pc:docMk/>
            <pc:sldMk cId="4159198" sldId="561"/>
            <ac:grpSpMk id="12" creationId="{308D059D-2A6D-01C3-E595-A34EBABCFBEC}"/>
          </ac:grpSpMkLst>
        </pc:grpChg>
        <pc:cxnChg chg="mod">
          <ac:chgData name="Maj Bukhave Lund" userId="2ef9d315-bc8c-443f-94c4-ca727630ff65" providerId="ADAL" clId="{1FEA5D1D-E568-49A3-B867-F36AB26040DC}" dt="2025-05-27T10:49:21.254" v="2063"/>
          <ac:cxnSpMkLst>
            <pc:docMk/>
            <pc:sldMk cId="4159198" sldId="561"/>
            <ac:cxnSpMk id="14" creationId="{5D2DAA38-B0D9-D90E-A549-D8BB682DA8F5}"/>
          </ac:cxnSpMkLst>
        </pc:cxnChg>
      </pc:sldChg>
      <pc:sldChg chg="addSp delSp modSp mod modCm">
        <pc:chgData name="Maj Bukhave Lund" userId="2ef9d315-bc8c-443f-94c4-ca727630ff65" providerId="ADAL" clId="{1FEA5D1D-E568-49A3-B867-F36AB26040DC}" dt="2025-06-04T11:45:55.436" v="4797" actId="14861"/>
        <pc:sldMkLst>
          <pc:docMk/>
          <pc:sldMk cId="1227652205" sldId="562"/>
        </pc:sldMkLst>
        <pc:spChg chg="add mod">
          <ac:chgData name="Maj Bukhave Lund" userId="2ef9d315-bc8c-443f-94c4-ca727630ff65" providerId="ADAL" clId="{1FEA5D1D-E568-49A3-B867-F36AB26040DC}" dt="2025-05-27T11:12:16.451" v="2595" actId="14100"/>
          <ac:spMkLst>
            <pc:docMk/>
            <pc:sldMk cId="1227652205" sldId="562"/>
            <ac:spMk id="3" creationId="{359B8F07-BCE6-1F19-1450-033B42A07276}"/>
          </ac:spMkLst>
        </pc:spChg>
        <pc:spChg chg="mod">
          <ac:chgData name="Maj Bukhave Lund" userId="2ef9d315-bc8c-443f-94c4-ca727630ff65" providerId="ADAL" clId="{1FEA5D1D-E568-49A3-B867-F36AB26040DC}" dt="2025-05-27T11:03:47.507" v="2263" actId="164"/>
          <ac:spMkLst>
            <pc:docMk/>
            <pc:sldMk cId="1227652205" sldId="562"/>
            <ac:spMk id="4" creationId="{B45156B7-7C18-A11C-50E6-C5FF96F68A38}"/>
          </ac:spMkLst>
        </pc:spChg>
        <pc:spChg chg="add mod">
          <ac:chgData name="Maj Bukhave Lund" userId="2ef9d315-bc8c-443f-94c4-ca727630ff65" providerId="ADAL" clId="{1FEA5D1D-E568-49A3-B867-F36AB26040DC}" dt="2025-06-04T11:45:55.436" v="4797" actId="14861"/>
          <ac:spMkLst>
            <pc:docMk/>
            <pc:sldMk cId="1227652205" sldId="562"/>
            <ac:spMk id="5" creationId="{6E0521E4-A18B-195A-229B-81F75C283530}"/>
          </ac:spMkLst>
        </pc:spChg>
        <pc:spChg chg="mod">
          <ac:chgData name="Maj Bukhave Lund" userId="2ef9d315-bc8c-443f-94c4-ca727630ff65" providerId="ADAL" clId="{1FEA5D1D-E568-49A3-B867-F36AB26040DC}" dt="2025-06-04T08:53:36.361" v="4779" actId="20577"/>
          <ac:spMkLst>
            <pc:docMk/>
            <pc:sldMk cId="1227652205" sldId="562"/>
            <ac:spMk id="7" creationId="{3DAA4A7B-BDAE-39F5-F111-122A8DBCC8D6}"/>
          </ac:spMkLst>
        </pc:spChg>
        <pc:grpChg chg="add mod">
          <ac:chgData name="Maj Bukhave Lund" userId="2ef9d315-bc8c-443f-94c4-ca727630ff65" providerId="ADAL" clId="{1FEA5D1D-E568-49A3-B867-F36AB26040DC}" dt="2025-05-27T11:04:04.154" v="2268" actId="164"/>
          <ac:grpSpMkLst>
            <pc:docMk/>
            <pc:sldMk cId="1227652205" sldId="562"/>
            <ac:grpSpMk id="6" creationId="{895EF1CD-1442-E2D3-6F2C-CE2F61E44E80}"/>
          </ac:grpSpMkLst>
        </pc:grpChg>
        <pc:grpChg chg="add mod">
          <ac:chgData name="Maj Bukhave Lund" userId="2ef9d315-bc8c-443f-94c4-ca727630ff65" providerId="ADAL" clId="{1FEA5D1D-E568-49A3-B867-F36AB26040DC}" dt="2025-05-27T11:04:04.154" v="2268" actId="164"/>
          <ac:grpSpMkLst>
            <pc:docMk/>
            <pc:sldMk cId="1227652205" sldId="562"/>
            <ac:grpSpMk id="8" creationId="{544099EE-9FB7-F074-D3C1-DF1CE57E3E5C}"/>
          </ac:grpSpMkLst>
        </pc:grpChg>
        <pc:cxnChg chg="add mod">
          <ac:chgData name="Maj Bukhave Lund" userId="2ef9d315-bc8c-443f-94c4-ca727630ff65" providerId="ADAL" clId="{1FEA5D1D-E568-49A3-B867-F36AB26040DC}" dt="2025-05-27T11:03:47.507" v="2263" actId="164"/>
          <ac:cxnSpMkLst>
            <pc:docMk/>
            <pc:sldMk cId="1227652205" sldId="562"/>
            <ac:cxnSpMk id="2" creationId="{648C268F-456B-9B59-6A0D-67A9090835DE}"/>
          </ac:cxnSpMkLst>
        </pc:cxnChg>
        <pc:extLst>
          <p:ext xmlns:p="http://schemas.openxmlformats.org/presentationml/2006/main" uri="{D6D511B9-2390-475A-947B-AFAB55BFBCF1}">
            <pc226:cmChg xmlns:pc226="http://schemas.microsoft.com/office/powerpoint/2022/06/main/command" chg="mod">
              <pc226:chgData name="Maj Bukhave Lund" userId="2ef9d315-bc8c-443f-94c4-ca727630ff65" providerId="ADAL" clId="{1FEA5D1D-E568-49A3-B867-F36AB26040DC}" dt="2025-06-04T08:53:36.361" v="4779" actId="20577"/>
              <pc2:cmMkLst xmlns:pc2="http://schemas.microsoft.com/office/powerpoint/2019/9/main/command">
                <pc:docMk/>
                <pc:sldMk cId="1227652205" sldId="562"/>
                <pc2:cmMk id="{2F509535-FFA0-47CC-B649-577728D368C8}"/>
              </pc2:cmMkLst>
            </pc226:cmChg>
            <pc226:cmChg xmlns:pc226="http://schemas.microsoft.com/office/powerpoint/2022/06/main/command" chg="mod">
              <pc226:chgData name="Maj Bukhave Lund" userId="2ef9d315-bc8c-443f-94c4-ca727630ff65" providerId="ADAL" clId="{1FEA5D1D-E568-49A3-B867-F36AB26040DC}" dt="2025-06-04T08:53:36.361" v="4779" actId="20577"/>
              <pc2:cmMkLst xmlns:pc2="http://schemas.microsoft.com/office/powerpoint/2019/9/main/command">
                <pc:docMk/>
                <pc:sldMk cId="1227652205" sldId="562"/>
                <pc2:cmMk id="{AB13DBD3-669B-47A0-BDAB-C918BDF911E1}"/>
              </pc2:cmMkLst>
            </pc226:cmChg>
            <pc226:cmChg xmlns:pc226="http://schemas.microsoft.com/office/powerpoint/2022/06/main/command" chg="mod">
              <pc226:chgData name="Maj Bukhave Lund" userId="2ef9d315-bc8c-443f-94c4-ca727630ff65" providerId="ADAL" clId="{1FEA5D1D-E568-49A3-B867-F36AB26040DC}" dt="2025-06-04T08:53:36.361" v="4779" actId="20577"/>
              <pc2:cmMkLst xmlns:pc2="http://schemas.microsoft.com/office/powerpoint/2019/9/main/command">
                <pc:docMk/>
                <pc:sldMk cId="1227652205" sldId="562"/>
                <pc2:cmMk id="{D78F92E7-76FE-4FF3-B6AB-650450F2D457}"/>
              </pc2:cmMkLst>
            </pc226:cmChg>
          </p:ext>
        </pc:extLst>
      </pc:sldChg>
      <pc:sldChg chg="addSp delSp modSp mod">
        <pc:chgData name="Maj Bukhave Lund" userId="2ef9d315-bc8c-443f-94c4-ca727630ff65" providerId="ADAL" clId="{1FEA5D1D-E568-49A3-B867-F36AB26040DC}" dt="2025-06-04T11:46:03.309" v="4798" actId="14861"/>
        <pc:sldMkLst>
          <pc:docMk/>
          <pc:sldMk cId="1929195539" sldId="563"/>
        </pc:sldMkLst>
        <pc:spChg chg="mod">
          <ac:chgData name="Maj Bukhave Lund" userId="2ef9d315-bc8c-443f-94c4-ca727630ff65" providerId="ADAL" clId="{1FEA5D1D-E568-49A3-B867-F36AB26040DC}" dt="2025-05-27T11:05:45.190" v="2363" actId="404"/>
          <ac:spMkLst>
            <pc:docMk/>
            <pc:sldMk cId="1929195539" sldId="563"/>
            <ac:spMk id="5" creationId="{E7014E3C-428D-2D08-48F0-D375BAAFD54C}"/>
          </ac:spMkLst>
        </pc:spChg>
        <pc:spChg chg="mod">
          <ac:chgData name="Maj Bukhave Lund" userId="2ef9d315-bc8c-443f-94c4-ca727630ff65" providerId="ADAL" clId="{1FEA5D1D-E568-49A3-B867-F36AB26040DC}" dt="2025-06-04T11:46:03.309" v="4798" actId="14861"/>
          <ac:spMkLst>
            <pc:docMk/>
            <pc:sldMk cId="1929195539" sldId="563"/>
            <ac:spMk id="9" creationId="{A20241C3-57BA-F89F-60F6-4B18727FE42E}"/>
          </ac:spMkLst>
        </pc:spChg>
        <pc:spChg chg="mod">
          <ac:chgData name="Maj Bukhave Lund" userId="2ef9d315-bc8c-443f-94c4-ca727630ff65" providerId="ADAL" clId="{1FEA5D1D-E568-49A3-B867-F36AB26040DC}" dt="2025-05-27T11:04:12.019" v="2282" actId="20577"/>
          <ac:spMkLst>
            <pc:docMk/>
            <pc:sldMk cId="1929195539" sldId="563"/>
            <ac:spMk id="11" creationId="{8E44E9BE-8E05-83C2-3072-8AF20EF7F6A2}"/>
          </ac:spMkLst>
        </pc:spChg>
        <pc:spChg chg="add mod">
          <ac:chgData name="Maj Bukhave Lund" userId="2ef9d315-bc8c-443f-94c4-ca727630ff65" providerId="ADAL" clId="{1FEA5D1D-E568-49A3-B867-F36AB26040DC}" dt="2025-05-27T11:05:18.394" v="2352" actId="20577"/>
          <ac:spMkLst>
            <pc:docMk/>
            <pc:sldMk cId="1929195539" sldId="563"/>
            <ac:spMk id="13" creationId="{C8BAB524-1B57-8F28-F727-812EBB7E2762}"/>
          </ac:spMkLst>
        </pc:spChg>
        <pc:grpChg chg="add mod">
          <ac:chgData name="Maj Bukhave Lund" userId="2ef9d315-bc8c-443f-94c4-ca727630ff65" providerId="ADAL" clId="{1FEA5D1D-E568-49A3-B867-F36AB26040DC}" dt="2025-05-27T11:04:06.011" v="2269"/>
          <ac:grpSpMkLst>
            <pc:docMk/>
            <pc:sldMk cId="1929195539" sldId="563"/>
            <ac:grpSpMk id="8" creationId="{8A0E1EF5-A0DA-F8B7-13EA-445020D99D09}"/>
          </ac:grpSpMkLst>
        </pc:grpChg>
        <pc:grpChg chg="mod">
          <ac:chgData name="Maj Bukhave Lund" userId="2ef9d315-bc8c-443f-94c4-ca727630ff65" providerId="ADAL" clId="{1FEA5D1D-E568-49A3-B867-F36AB26040DC}" dt="2025-05-27T11:04:06.011" v="2269"/>
          <ac:grpSpMkLst>
            <pc:docMk/>
            <pc:sldMk cId="1929195539" sldId="563"/>
            <ac:grpSpMk id="10" creationId="{B93FA60E-2B54-6D00-3BB4-5E04515E4F91}"/>
          </ac:grpSpMkLst>
        </pc:grpChg>
        <pc:cxnChg chg="mod">
          <ac:chgData name="Maj Bukhave Lund" userId="2ef9d315-bc8c-443f-94c4-ca727630ff65" providerId="ADAL" clId="{1FEA5D1D-E568-49A3-B867-F36AB26040DC}" dt="2025-05-27T11:04:06.011" v="2269"/>
          <ac:cxnSpMkLst>
            <pc:docMk/>
            <pc:sldMk cId="1929195539" sldId="563"/>
            <ac:cxnSpMk id="12" creationId="{98E99D77-D057-E3F8-751D-51E4899E2957}"/>
          </ac:cxnSpMkLst>
        </pc:cxnChg>
      </pc:sldChg>
      <pc:sldChg chg="addSp delSp modSp mod">
        <pc:chgData name="Maj Bukhave Lund" userId="2ef9d315-bc8c-443f-94c4-ca727630ff65" providerId="ADAL" clId="{1FEA5D1D-E568-49A3-B867-F36AB26040DC}" dt="2025-06-04T11:46:12.005" v="4799" actId="14861"/>
        <pc:sldMkLst>
          <pc:docMk/>
          <pc:sldMk cId="786892142" sldId="564"/>
        </pc:sldMkLst>
        <pc:spChg chg="add mod">
          <ac:chgData name="Maj Bukhave Lund" userId="2ef9d315-bc8c-443f-94c4-ca727630ff65" providerId="ADAL" clId="{1FEA5D1D-E568-49A3-B867-F36AB26040DC}" dt="2025-05-27T11:07:03.633" v="2404" actId="20577"/>
          <ac:spMkLst>
            <pc:docMk/>
            <pc:sldMk cId="786892142" sldId="564"/>
            <ac:spMk id="2" creationId="{5BEDCB02-4B76-8B7B-AE7F-8D0E9756F2D0}"/>
          </ac:spMkLst>
        </pc:spChg>
        <pc:spChg chg="add mod">
          <ac:chgData name="Maj Bukhave Lund" userId="2ef9d315-bc8c-443f-94c4-ca727630ff65" providerId="ADAL" clId="{1FEA5D1D-E568-49A3-B867-F36AB26040DC}" dt="2025-06-04T07:23:59.894" v="4447" actId="692"/>
          <ac:spMkLst>
            <pc:docMk/>
            <pc:sldMk cId="786892142" sldId="564"/>
            <ac:spMk id="3" creationId="{6075CC3A-5BA1-E09E-9451-3CECF7657103}"/>
          </ac:spMkLst>
        </pc:spChg>
        <pc:spChg chg="add mod">
          <ac:chgData name="Maj Bukhave Lund" userId="2ef9d315-bc8c-443f-94c4-ca727630ff65" providerId="ADAL" clId="{1FEA5D1D-E568-49A3-B867-F36AB26040DC}" dt="2025-06-04T07:23:25.310" v="4441" actId="692"/>
          <ac:spMkLst>
            <pc:docMk/>
            <pc:sldMk cId="786892142" sldId="564"/>
            <ac:spMk id="4" creationId="{7337D8B3-46D2-4CAA-2379-C4DA54284D95}"/>
          </ac:spMkLst>
        </pc:spChg>
        <pc:spChg chg="add mod">
          <ac:chgData name="Maj Bukhave Lund" userId="2ef9d315-bc8c-443f-94c4-ca727630ff65" providerId="ADAL" clId="{1FEA5D1D-E568-49A3-B867-F36AB26040DC}" dt="2025-06-04T07:23:17.576" v="4439" actId="692"/>
          <ac:spMkLst>
            <pc:docMk/>
            <pc:sldMk cId="786892142" sldId="564"/>
            <ac:spMk id="5" creationId="{4652ECAA-BB24-DA68-2611-0C6F917B3C93}"/>
          </ac:spMkLst>
        </pc:spChg>
        <pc:spChg chg="mod">
          <ac:chgData name="Maj Bukhave Lund" userId="2ef9d315-bc8c-443f-94c4-ca727630ff65" providerId="ADAL" clId="{1FEA5D1D-E568-49A3-B867-F36AB26040DC}" dt="2025-06-04T07:42:02.579" v="4773" actId="20577"/>
          <ac:spMkLst>
            <pc:docMk/>
            <pc:sldMk cId="786892142" sldId="564"/>
            <ac:spMk id="7" creationId="{AE89F8A5-CF3F-F49F-A3D5-7A4C243B3DAF}"/>
          </ac:spMkLst>
        </pc:spChg>
        <pc:spChg chg="mod">
          <ac:chgData name="Maj Bukhave Lund" userId="2ef9d315-bc8c-443f-94c4-ca727630ff65" providerId="ADAL" clId="{1FEA5D1D-E568-49A3-B867-F36AB26040DC}" dt="2025-06-04T11:46:12.005" v="4799" actId="14861"/>
          <ac:spMkLst>
            <pc:docMk/>
            <pc:sldMk cId="786892142" sldId="564"/>
            <ac:spMk id="8" creationId="{92935551-EBAC-1E6A-FC0B-89013F99B2CA}"/>
          </ac:spMkLst>
        </pc:spChg>
        <pc:spChg chg="mod">
          <ac:chgData name="Maj Bukhave Lund" userId="2ef9d315-bc8c-443f-94c4-ca727630ff65" providerId="ADAL" clId="{1FEA5D1D-E568-49A3-B867-F36AB26040DC}" dt="2025-05-27T11:06:33.234" v="2382" actId="20577"/>
          <ac:spMkLst>
            <pc:docMk/>
            <pc:sldMk cId="786892142" sldId="564"/>
            <ac:spMk id="10" creationId="{B3728235-DA66-8E47-4D50-B0D8B2EFB689}"/>
          </ac:spMkLst>
        </pc:spChg>
        <pc:spChg chg="add mod">
          <ac:chgData name="Maj Bukhave Lund" userId="2ef9d315-bc8c-443f-94c4-ca727630ff65" providerId="ADAL" clId="{1FEA5D1D-E568-49A3-B867-F36AB26040DC}" dt="2025-06-04T07:23:28.206" v="4442" actId="692"/>
          <ac:spMkLst>
            <pc:docMk/>
            <pc:sldMk cId="786892142" sldId="564"/>
            <ac:spMk id="12" creationId="{E934D998-88A2-C21A-CCFC-C5CBB0A0D3CD}"/>
          </ac:spMkLst>
        </pc:spChg>
        <pc:spChg chg="add mod">
          <ac:chgData name="Maj Bukhave Lund" userId="2ef9d315-bc8c-443f-94c4-ca727630ff65" providerId="ADAL" clId="{1FEA5D1D-E568-49A3-B867-F36AB26040DC}" dt="2025-06-04T07:23:35.321" v="4444" actId="692"/>
          <ac:spMkLst>
            <pc:docMk/>
            <pc:sldMk cId="786892142" sldId="564"/>
            <ac:spMk id="14" creationId="{42486BA3-D461-389B-1FA1-39CFEF658052}"/>
          </ac:spMkLst>
        </pc:spChg>
        <pc:spChg chg="add mod">
          <ac:chgData name="Maj Bukhave Lund" userId="2ef9d315-bc8c-443f-94c4-ca727630ff65" providerId="ADAL" clId="{1FEA5D1D-E568-49A3-B867-F36AB26040DC}" dt="2025-06-04T07:23:31.986" v="4443" actId="692"/>
          <ac:spMkLst>
            <pc:docMk/>
            <pc:sldMk cId="786892142" sldId="564"/>
            <ac:spMk id="15" creationId="{4C8FB6AE-4B34-D896-C56E-8493C5326173}"/>
          </ac:spMkLst>
        </pc:spChg>
        <pc:spChg chg="add mod">
          <ac:chgData name="Maj Bukhave Lund" userId="2ef9d315-bc8c-443f-94c4-ca727630ff65" providerId="ADAL" clId="{1FEA5D1D-E568-49A3-B867-F36AB26040DC}" dt="2025-06-04T07:23:38.206" v="4445" actId="692"/>
          <ac:spMkLst>
            <pc:docMk/>
            <pc:sldMk cId="786892142" sldId="564"/>
            <ac:spMk id="17" creationId="{5AA3D890-F4A8-6D04-4534-FE63FBDBD078}"/>
          </ac:spMkLst>
        </pc:spChg>
        <pc:spChg chg="add mod">
          <ac:chgData name="Maj Bukhave Lund" userId="2ef9d315-bc8c-443f-94c4-ca727630ff65" providerId="ADAL" clId="{1FEA5D1D-E568-49A3-B867-F36AB26040DC}" dt="2025-06-04T07:28:51.650" v="4516" actId="164"/>
          <ac:spMkLst>
            <pc:docMk/>
            <pc:sldMk cId="786892142" sldId="564"/>
            <ac:spMk id="23" creationId="{D4242FB6-3B6F-17C0-223D-234CFFD46969}"/>
          </ac:spMkLst>
        </pc:spChg>
        <pc:spChg chg="add mod">
          <ac:chgData name="Maj Bukhave Lund" userId="2ef9d315-bc8c-443f-94c4-ca727630ff65" providerId="ADAL" clId="{1FEA5D1D-E568-49A3-B867-F36AB26040DC}" dt="2025-06-04T07:28:02.655" v="4503" actId="164"/>
          <ac:spMkLst>
            <pc:docMk/>
            <pc:sldMk cId="786892142" sldId="564"/>
            <ac:spMk id="31" creationId="{0DBA09EA-E3E8-6BB5-2760-7B47CF7DAD55}"/>
          </ac:spMkLst>
        </pc:spChg>
        <pc:spChg chg="add mod">
          <ac:chgData name="Maj Bukhave Lund" userId="2ef9d315-bc8c-443f-94c4-ca727630ff65" providerId="ADAL" clId="{1FEA5D1D-E568-49A3-B867-F36AB26040DC}" dt="2025-06-04T07:28:02.655" v="4503" actId="164"/>
          <ac:spMkLst>
            <pc:docMk/>
            <pc:sldMk cId="786892142" sldId="564"/>
            <ac:spMk id="32" creationId="{6E0C43C4-34AD-E559-8B22-F862CAA70F89}"/>
          </ac:spMkLst>
        </pc:spChg>
        <pc:spChg chg="add mod">
          <ac:chgData name="Maj Bukhave Lund" userId="2ef9d315-bc8c-443f-94c4-ca727630ff65" providerId="ADAL" clId="{1FEA5D1D-E568-49A3-B867-F36AB26040DC}" dt="2025-06-04T07:28:02.655" v="4503" actId="164"/>
          <ac:spMkLst>
            <pc:docMk/>
            <pc:sldMk cId="786892142" sldId="564"/>
            <ac:spMk id="33" creationId="{1A485DB3-19BF-8320-7C95-E9E89EF851D0}"/>
          </ac:spMkLst>
        </pc:spChg>
        <pc:spChg chg="add mod">
          <ac:chgData name="Maj Bukhave Lund" userId="2ef9d315-bc8c-443f-94c4-ca727630ff65" providerId="ADAL" clId="{1FEA5D1D-E568-49A3-B867-F36AB26040DC}" dt="2025-06-04T07:26:44.510" v="4473"/>
          <ac:spMkLst>
            <pc:docMk/>
            <pc:sldMk cId="786892142" sldId="564"/>
            <ac:spMk id="34" creationId="{8BE24FAB-D551-A1B9-0F43-66C9635BAA06}"/>
          </ac:spMkLst>
        </pc:spChg>
        <pc:spChg chg="add mod">
          <ac:chgData name="Maj Bukhave Lund" userId="2ef9d315-bc8c-443f-94c4-ca727630ff65" providerId="ADAL" clId="{1FEA5D1D-E568-49A3-B867-F36AB26040DC}" dt="2025-06-04T07:26:49.133" v="4475" actId="1076"/>
          <ac:spMkLst>
            <pc:docMk/>
            <pc:sldMk cId="786892142" sldId="564"/>
            <ac:spMk id="35" creationId="{ACCC6F36-8AFF-B4D1-A523-3B921C012CDE}"/>
          </ac:spMkLst>
        </pc:spChg>
        <pc:spChg chg="add mod">
          <ac:chgData name="Maj Bukhave Lund" userId="2ef9d315-bc8c-443f-94c4-ca727630ff65" providerId="ADAL" clId="{1FEA5D1D-E568-49A3-B867-F36AB26040DC}" dt="2025-06-04T07:26:59.396" v="4477" actId="1076"/>
          <ac:spMkLst>
            <pc:docMk/>
            <pc:sldMk cId="786892142" sldId="564"/>
            <ac:spMk id="36" creationId="{5E5AB324-2CF6-623F-61F0-E917220CD6C7}"/>
          </ac:spMkLst>
        </pc:spChg>
        <pc:spChg chg="add del mod">
          <ac:chgData name="Maj Bukhave Lund" userId="2ef9d315-bc8c-443f-94c4-ca727630ff65" providerId="ADAL" clId="{1FEA5D1D-E568-49A3-B867-F36AB26040DC}" dt="2025-06-04T07:22:42.201" v="4424" actId="478"/>
          <ac:spMkLst>
            <pc:docMk/>
            <pc:sldMk cId="786892142" sldId="564"/>
            <ac:spMk id="37" creationId="{7D75FF43-926E-4CB8-14B3-DA8C35C55F61}"/>
          </ac:spMkLst>
        </pc:spChg>
        <pc:spChg chg="add mod">
          <ac:chgData name="Maj Bukhave Lund" userId="2ef9d315-bc8c-443f-94c4-ca727630ff65" providerId="ADAL" clId="{1FEA5D1D-E568-49A3-B867-F36AB26040DC}" dt="2025-06-04T07:28:02.655" v="4503" actId="164"/>
          <ac:spMkLst>
            <pc:docMk/>
            <pc:sldMk cId="786892142" sldId="564"/>
            <ac:spMk id="38" creationId="{DE65B38E-6C71-DFB2-060C-3DAE8D3C286B}"/>
          </ac:spMkLst>
        </pc:spChg>
        <pc:spChg chg="add mod">
          <ac:chgData name="Maj Bukhave Lund" userId="2ef9d315-bc8c-443f-94c4-ca727630ff65" providerId="ADAL" clId="{1FEA5D1D-E568-49A3-B867-F36AB26040DC}" dt="2025-06-04T07:28:02.655" v="4503" actId="164"/>
          <ac:spMkLst>
            <pc:docMk/>
            <pc:sldMk cId="786892142" sldId="564"/>
            <ac:spMk id="39" creationId="{98787E12-8EDA-7466-DD64-BE6C6823DFC1}"/>
          </ac:spMkLst>
        </pc:spChg>
        <pc:spChg chg="add mod">
          <ac:chgData name="Maj Bukhave Lund" userId="2ef9d315-bc8c-443f-94c4-ca727630ff65" providerId="ADAL" clId="{1FEA5D1D-E568-49A3-B867-F36AB26040DC}" dt="2025-06-04T07:27:08.123" v="4483" actId="1076"/>
          <ac:spMkLst>
            <pc:docMk/>
            <pc:sldMk cId="786892142" sldId="564"/>
            <ac:spMk id="40" creationId="{35897336-00B2-24DB-422F-6361A7D2419E}"/>
          </ac:spMkLst>
        </pc:spChg>
        <pc:spChg chg="add mod">
          <ac:chgData name="Maj Bukhave Lund" userId="2ef9d315-bc8c-443f-94c4-ca727630ff65" providerId="ADAL" clId="{1FEA5D1D-E568-49A3-B867-F36AB26040DC}" dt="2025-06-04T07:28:02.655" v="4503" actId="164"/>
          <ac:spMkLst>
            <pc:docMk/>
            <pc:sldMk cId="786892142" sldId="564"/>
            <ac:spMk id="41" creationId="{7550E60E-C961-139A-798D-A4A748E42C58}"/>
          </ac:spMkLst>
        </pc:spChg>
        <pc:spChg chg="add mod">
          <ac:chgData name="Maj Bukhave Lund" userId="2ef9d315-bc8c-443f-94c4-ca727630ff65" providerId="ADAL" clId="{1FEA5D1D-E568-49A3-B867-F36AB26040DC}" dt="2025-06-04T07:27:13.037" v="4487" actId="1076"/>
          <ac:spMkLst>
            <pc:docMk/>
            <pc:sldMk cId="786892142" sldId="564"/>
            <ac:spMk id="42" creationId="{FB7FAAAE-7DC0-63E8-7026-92692F108B43}"/>
          </ac:spMkLst>
        </pc:spChg>
        <pc:spChg chg="add mod">
          <ac:chgData name="Maj Bukhave Lund" userId="2ef9d315-bc8c-443f-94c4-ca727630ff65" providerId="ADAL" clId="{1FEA5D1D-E568-49A3-B867-F36AB26040DC}" dt="2025-06-04T07:28:02.655" v="4503" actId="164"/>
          <ac:spMkLst>
            <pc:docMk/>
            <pc:sldMk cId="786892142" sldId="564"/>
            <ac:spMk id="43" creationId="{AD5BD506-1C37-ACC8-412F-F9469E4726B6}"/>
          </ac:spMkLst>
        </pc:spChg>
        <pc:spChg chg="add mod">
          <ac:chgData name="Maj Bukhave Lund" userId="2ef9d315-bc8c-443f-94c4-ca727630ff65" providerId="ADAL" clId="{1FEA5D1D-E568-49A3-B867-F36AB26040DC}" dt="2025-06-04T07:27:26.554" v="4491" actId="1076"/>
          <ac:spMkLst>
            <pc:docMk/>
            <pc:sldMk cId="786892142" sldId="564"/>
            <ac:spMk id="44" creationId="{0B059E49-25F9-3865-FDB0-FC89D3D55A18}"/>
          </ac:spMkLst>
        </pc:spChg>
        <pc:spChg chg="add mod">
          <ac:chgData name="Maj Bukhave Lund" userId="2ef9d315-bc8c-443f-94c4-ca727630ff65" providerId="ADAL" clId="{1FEA5D1D-E568-49A3-B867-F36AB26040DC}" dt="2025-06-04T07:28:02.655" v="4503" actId="164"/>
          <ac:spMkLst>
            <pc:docMk/>
            <pc:sldMk cId="786892142" sldId="564"/>
            <ac:spMk id="45" creationId="{6E975023-7651-F0AE-99EF-0199193C811E}"/>
          </ac:spMkLst>
        </pc:spChg>
        <pc:spChg chg="add mod">
          <ac:chgData name="Maj Bukhave Lund" userId="2ef9d315-bc8c-443f-94c4-ca727630ff65" providerId="ADAL" clId="{1FEA5D1D-E568-49A3-B867-F36AB26040DC}" dt="2025-06-04T07:28:02.655" v="4503" actId="164"/>
          <ac:spMkLst>
            <pc:docMk/>
            <pc:sldMk cId="786892142" sldId="564"/>
            <ac:spMk id="46" creationId="{13145D3F-F501-6106-C752-32F5F374AEA2}"/>
          </ac:spMkLst>
        </pc:spChg>
        <pc:spChg chg="add mod">
          <ac:chgData name="Maj Bukhave Lund" userId="2ef9d315-bc8c-443f-94c4-ca727630ff65" providerId="ADAL" clId="{1FEA5D1D-E568-49A3-B867-F36AB26040DC}" dt="2025-06-04T07:27:39.405" v="4497" actId="1076"/>
          <ac:spMkLst>
            <pc:docMk/>
            <pc:sldMk cId="786892142" sldId="564"/>
            <ac:spMk id="47" creationId="{8D75833A-6E5E-5E6B-7FDD-E63AE205EE51}"/>
          </ac:spMkLst>
        </pc:spChg>
        <pc:spChg chg="add mod">
          <ac:chgData name="Maj Bukhave Lund" userId="2ef9d315-bc8c-443f-94c4-ca727630ff65" providerId="ADAL" clId="{1FEA5D1D-E568-49A3-B867-F36AB26040DC}" dt="2025-06-04T07:28:02.655" v="4503" actId="164"/>
          <ac:spMkLst>
            <pc:docMk/>
            <pc:sldMk cId="786892142" sldId="564"/>
            <ac:spMk id="48" creationId="{C06A38D8-874D-D6FB-3CF0-1DFB334D7FB6}"/>
          </ac:spMkLst>
        </pc:spChg>
        <pc:grpChg chg="add mod">
          <ac:chgData name="Maj Bukhave Lund" userId="2ef9d315-bc8c-443f-94c4-ca727630ff65" providerId="ADAL" clId="{1FEA5D1D-E568-49A3-B867-F36AB26040DC}" dt="2025-05-27T11:06:27.774" v="2368"/>
          <ac:grpSpMkLst>
            <pc:docMk/>
            <pc:sldMk cId="786892142" sldId="564"/>
            <ac:grpSpMk id="6" creationId="{6E6A136C-904E-8026-2BD5-1038DC5D97E6}"/>
          </ac:grpSpMkLst>
        </pc:grpChg>
        <pc:grpChg chg="mod">
          <ac:chgData name="Maj Bukhave Lund" userId="2ef9d315-bc8c-443f-94c4-ca727630ff65" providerId="ADAL" clId="{1FEA5D1D-E568-49A3-B867-F36AB26040DC}" dt="2025-05-27T11:06:27.774" v="2368"/>
          <ac:grpSpMkLst>
            <pc:docMk/>
            <pc:sldMk cId="786892142" sldId="564"/>
            <ac:grpSpMk id="9" creationId="{CCA171E4-F4DF-129D-ED10-6B6B804A5B89}"/>
          </ac:grpSpMkLst>
        </pc:grpChg>
        <pc:grpChg chg="add del mod topLvl">
          <ac:chgData name="Maj Bukhave Lund" userId="2ef9d315-bc8c-443f-94c4-ca727630ff65" providerId="ADAL" clId="{1FEA5D1D-E568-49A3-B867-F36AB26040DC}" dt="2025-06-04T07:22:48.286" v="4428" actId="478"/>
          <ac:grpSpMkLst>
            <pc:docMk/>
            <pc:sldMk cId="786892142" sldId="564"/>
            <ac:grpSpMk id="13" creationId="{6FFD523D-EE30-2B49-C4C4-54CFE421B1F3}"/>
          </ac:grpSpMkLst>
        </pc:grpChg>
        <pc:grpChg chg="add del mod">
          <ac:chgData name="Maj Bukhave Lund" userId="2ef9d315-bc8c-443f-94c4-ca727630ff65" providerId="ADAL" clId="{1FEA5D1D-E568-49A3-B867-F36AB26040DC}" dt="2025-06-04T07:22:45.541" v="4426" actId="478"/>
          <ac:grpSpMkLst>
            <pc:docMk/>
            <pc:sldMk cId="786892142" sldId="564"/>
            <ac:grpSpMk id="16" creationId="{E63B2D87-5809-862C-2D33-F89A9C034963}"/>
          </ac:grpSpMkLst>
        </pc:grpChg>
        <pc:grpChg chg="add mod">
          <ac:chgData name="Maj Bukhave Lund" userId="2ef9d315-bc8c-443f-94c4-ca727630ff65" providerId="ADAL" clId="{1FEA5D1D-E568-49A3-B867-F36AB26040DC}" dt="2025-05-28T13:10:04.457" v="4035" actId="164"/>
          <ac:grpSpMkLst>
            <pc:docMk/>
            <pc:sldMk cId="786892142" sldId="564"/>
            <ac:grpSpMk id="18" creationId="{96A91A03-694C-43C1-D159-10ADBE11B5E9}"/>
          </ac:grpSpMkLst>
        </pc:grpChg>
        <pc:grpChg chg="add mod topLvl">
          <ac:chgData name="Maj Bukhave Lund" userId="2ef9d315-bc8c-443f-94c4-ca727630ff65" providerId="ADAL" clId="{1FEA5D1D-E568-49A3-B867-F36AB26040DC}" dt="2025-06-04T07:42:42.348" v="4777" actId="1076"/>
          <ac:grpSpMkLst>
            <pc:docMk/>
            <pc:sldMk cId="786892142" sldId="564"/>
            <ac:grpSpMk id="19" creationId="{9B9DA34D-FA40-1BB6-026E-70E083109783}"/>
          </ac:grpSpMkLst>
        </pc:grpChg>
        <pc:grpChg chg="mod">
          <ac:chgData name="Maj Bukhave Lund" userId="2ef9d315-bc8c-443f-94c4-ca727630ff65" providerId="ADAL" clId="{1FEA5D1D-E568-49A3-B867-F36AB26040DC}" dt="2025-06-04T07:28:51.650" v="4516" actId="164"/>
          <ac:grpSpMkLst>
            <pc:docMk/>
            <pc:sldMk cId="786892142" sldId="564"/>
            <ac:grpSpMk id="49" creationId="{D2482FC9-3207-F6C6-5CEF-4FA2B29369F9}"/>
          </ac:grpSpMkLst>
        </pc:grpChg>
        <pc:grpChg chg="add mod">
          <ac:chgData name="Maj Bukhave Lund" userId="2ef9d315-bc8c-443f-94c4-ca727630ff65" providerId="ADAL" clId="{1FEA5D1D-E568-49A3-B867-F36AB26040DC}" dt="2025-06-04T07:42:37.794" v="4774" actId="1076"/>
          <ac:grpSpMkLst>
            <pc:docMk/>
            <pc:sldMk cId="786892142" sldId="564"/>
            <ac:grpSpMk id="50" creationId="{8006CB6F-69BD-9085-36ED-40B9705610CA}"/>
          </ac:grpSpMkLst>
        </pc:grpChg>
        <pc:picChg chg="add mod">
          <ac:chgData name="Maj Bukhave Lund" userId="2ef9d315-bc8c-443f-94c4-ca727630ff65" providerId="ADAL" clId="{1FEA5D1D-E568-49A3-B867-F36AB26040DC}" dt="2025-06-04T07:42:40.258" v="4776" actId="14100"/>
          <ac:picMkLst>
            <pc:docMk/>
            <pc:sldMk cId="786892142" sldId="564"/>
            <ac:picMk id="21" creationId="{C53B2215-5121-67DA-5ADC-6AFE36EE60CB}"/>
          </ac:picMkLst>
        </pc:picChg>
        <pc:picChg chg="add del mod topLvl modCrop">
          <ac:chgData name="Maj Bukhave Lund" userId="2ef9d315-bc8c-443f-94c4-ca727630ff65" providerId="ADAL" clId="{1FEA5D1D-E568-49A3-B867-F36AB26040DC}" dt="2025-06-04T07:22:48.286" v="4428" actId="478"/>
          <ac:picMkLst>
            <pc:docMk/>
            <pc:sldMk cId="786892142" sldId="564"/>
            <ac:picMk id="22" creationId="{56ADA44A-D704-D36A-0F1D-ACE29DA398F4}"/>
          </ac:picMkLst>
        </pc:picChg>
        <pc:picChg chg="add del mod">
          <ac:chgData name="Maj Bukhave Lund" userId="2ef9d315-bc8c-443f-94c4-ca727630ff65" providerId="ADAL" clId="{1FEA5D1D-E568-49A3-B867-F36AB26040DC}" dt="2025-06-04T07:22:46.949" v="4427" actId="478"/>
          <ac:picMkLst>
            <pc:docMk/>
            <pc:sldMk cId="786892142" sldId="564"/>
            <ac:picMk id="24" creationId="{2E191BE6-FB28-4F1E-93A3-9514529A7EFD}"/>
          </ac:picMkLst>
        </pc:picChg>
        <pc:picChg chg="add del mod topLvl">
          <ac:chgData name="Maj Bukhave Lund" userId="2ef9d315-bc8c-443f-94c4-ca727630ff65" providerId="ADAL" clId="{1FEA5D1D-E568-49A3-B867-F36AB26040DC}" dt="2025-06-04T07:22:45.541" v="4426" actId="478"/>
          <ac:picMkLst>
            <pc:docMk/>
            <pc:sldMk cId="786892142" sldId="564"/>
            <ac:picMk id="25" creationId="{331F4C48-A002-536F-A5DC-0AABAB97BE42}"/>
          </ac:picMkLst>
        </pc:picChg>
        <pc:picChg chg="add del mod">
          <ac:chgData name="Maj Bukhave Lund" userId="2ef9d315-bc8c-443f-94c4-ca727630ff65" providerId="ADAL" clId="{1FEA5D1D-E568-49A3-B867-F36AB26040DC}" dt="2025-06-04T07:22:43.872" v="4425" actId="478"/>
          <ac:picMkLst>
            <pc:docMk/>
            <pc:sldMk cId="786892142" sldId="564"/>
            <ac:picMk id="26" creationId="{DE0380F5-A3F3-BB94-A45F-325FE5F441FE}"/>
          </ac:picMkLst>
        </pc:picChg>
        <pc:picChg chg="add del mod">
          <ac:chgData name="Maj Bukhave Lund" userId="2ef9d315-bc8c-443f-94c4-ca727630ff65" providerId="ADAL" clId="{1FEA5D1D-E568-49A3-B867-F36AB26040DC}" dt="2025-06-04T07:22:33.002" v="4421" actId="478"/>
          <ac:picMkLst>
            <pc:docMk/>
            <pc:sldMk cId="786892142" sldId="564"/>
            <ac:picMk id="27" creationId="{644F03A8-052C-6DBB-6543-565A0A1D758F}"/>
          </ac:picMkLst>
        </pc:picChg>
        <pc:picChg chg="add del mod">
          <ac:chgData name="Maj Bukhave Lund" userId="2ef9d315-bc8c-443f-94c4-ca727630ff65" providerId="ADAL" clId="{1FEA5D1D-E568-49A3-B867-F36AB26040DC}" dt="2025-06-04T07:22:31.427" v="4420" actId="478"/>
          <ac:picMkLst>
            <pc:docMk/>
            <pc:sldMk cId="786892142" sldId="564"/>
            <ac:picMk id="28" creationId="{3328CE63-1811-555D-3E0D-2E39514465B7}"/>
          </ac:picMkLst>
        </pc:picChg>
        <pc:picChg chg="add del mod">
          <ac:chgData name="Maj Bukhave Lund" userId="2ef9d315-bc8c-443f-94c4-ca727630ff65" providerId="ADAL" clId="{1FEA5D1D-E568-49A3-B867-F36AB26040DC}" dt="2025-06-04T07:22:36.889" v="4423" actId="478"/>
          <ac:picMkLst>
            <pc:docMk/>
            <pc:sldMk cId="786892142" sldId="564"/>
            <ac:picMk id="29" creationId="{BF8108B6-3DCC-1851-0BE2-A9D8CBEA6DF4}"/>
          </ac:picMkLst>
        </pc:picChg>
        <pc:picChg chg="add del mod">
          <ac:chgData name="Maj Bukhave Lund" userId="2ef9d315-bc8c-443f-94c4-ca727630ff65" providerId="ADAL" clId="{1FEA5D1D-E568-49A3-B867-F36AB26040DC}" dt="2025-06-04T07:22:34.975" v="4422" actId="478"/>
          <ac:picMkLst>
            <pc:docMk/>
            <pc:sldMk cId="786892142" sldId="564"/>
            <ac:picMk id="30" creationId="{78BA64CC-ED31-BDB7-A87D-77E0C7C57044}"/>
          </ac:picMkLst>
        </pc:picChg>
        <pc:cxnChg chg="mod">
          <ac:chgData name="Maj Bukhave Lund" userId="2ef9d315-bc8c-443f-94c4-ca727630ff65" providerId="ADAL" clId="{1FEA5D1D-E568-49A3-B867-F36AB26040DC}" dt="2025-05-27T11:06:27.774" v="2368"/>
          <ac:cxnSpMkLst>
            <pc:docMk/>
            <pc:sldMk cId="786892142" sldId="564"/>
            <ac:cxnSpMk id="11" creationId="{BA613836-29BC-3C71-D86E-12DDB1A49514}"/>
          </ac:cxnSpMkLst>
        </pc:cxnChg>
      </pc:sldChg>
      <pc:sldChg chg="addSp delSp modSp mod">
        <pc:chgData name="Maj Bukhave Lund" userId="2ef9d315-bc8c-443f-94c4-ca727630ff65" providerId="ADAL" clId="{1FEA5D1D-E568-49A3-B867-F36AB26040DC}" dt="2025-06-04T11:46:21.174" v="4800" actId="14861"/>
        <pc:sldMkLst>
          <pc:docMk/>
          <pc:sldMk cId="449128069" sldId="565"/>
        </pc:sldMkLst>
        <pc:spChg chg="mod">
          <ac:chgData name="Maj Bukhave Lund" userId="2ef9d315-bc8c-443f-94c4-ca727630ff65" providerId="ADAL" clId="{1FEA5D1D-E568-49A3-B867-F36AB26040DC}" dt="2025-06-04T11:46:21.174" v="4800" actId="14861"/>
          <ac:spMkLst>
            <pc:docMk/>
            <pc:sldMk cId="449128069" sldId="565"/>
            <ac:spMk id="3" creationId="{0171526E-4548-4654-2F5F-DA70B8C3B2A3}"/>
          </ac:spMkLst>
        </pc:spChg>
        <pc:spChg chg="mod">
          <ac:chgData name="Maj Bukhave Lund" userId="2ef9d315-bc8c-443f-94c4-ca727630ff65" providerId="ADAL" clId="{1FEA5D1D-E568-49A3-B867-F36AB26040DC}" dt="2025-05-28T13:15:37.428" v="4137" actId="20577"/>
          <ac:spMkLst>
            <pc:docMk/>
            <pc:sldMk cId="449128069" sldId="565"/>
            <ac:spMk id="5" creationId="{B57FA241-6A30-3E4E-2A31-8D433B6D77D7}"/>
          </ac:spMkLst>
        </pc:spChg>
        <pc:spChg chg="mod">
          <ac:chgData name="Maj Bukhave Lund" userId="2ef9d315-bc8c-443f-94c4-ca727630ff65" providerId="ADAL" clId="{1FEA5D1D-E568-49A3-B867-F36AB26040DC}" dt="2025-05-27T11:08:01.009" v="2431" actId="20577"/>
          <ac:spMkLst>
            <pc:docMk/>
            <pc:sldMk cId="449128069" sldId="565"/>
            <ac:spMk id="8" creationId="{B5F4E3BF-C5F3-5C4C-7DEB-9413F2345E25}"/>
          </ac:spMkLst>
        </pc:spChg>
        <pc:spChg chg="add mod">
          <ac:chgData name="Maj Bukhave Lund" userId="2ef9d315-bc8c-443f-94c4-ca727630ff65" providerId="ADAL" clId="{1FEA5D1D-E568-49A3-B867-F36AB26040DC}" dt="2025-05-27T11:10:13.636" v="2540" actId="6549"/>
          <ac:spMkLst>
            <pc:docMk/>
            <pc:sldMk cId="449128069" sldId="565"/>
            <ac:spMk id="12" creationId="{9300B551-E3F6-C4E3-928A-9F051667DFD8}"/>
          </ac:spMkLst>
        </pc:spChg>
        <pc:grpChg chg="add mod">
          <ac:chgData name="Maj Bukhave Lund" userId="2ef9d315-bc8c-443f-94c4-ca727630ff65" providerId="ADAL" clId="{1FEA5D1D-E568-49A3-B867-F36AB26040DC}" dt="2025-05-27T11:07:52.838" v="2412"/>
          <ac:grpSpMkLst>
            <pc:docMk/>
            <pc:sldMk cId="449128069" sldId="565"/>
            <ac:grpSpMk id="2" creationId="{A7BF3538-B0CF-EC36-9477-37D53EFBF366}"/>
          </ac:grpSpMkLst>
        </pc:grpChg>
        <pc:grpChg chg="mod">
          <ac:chgData name="Maj Bukhave Lund" userId="2ef9d315-bc8c-443f-94c4-ca727630ff65" providerId="ADAL" clId="{1FEA5D1D-E568-49A3-B867-F36AB26040DC}" dt="2025-05-27T11:07:52.838" v="2412"/>
          <ac:grpSpMkLst>
            <pc:docMk/>
            <pc:sldMk cId="449128069" sldId="565"/>
            <ac:grpSpMk id="7" creationId="{0563509E-8155-F754-9D23-D4E1225F232F}"/>
          </ac:grpSpMkLst>
        </pc:grpChg>
        <pc:cxnChg chg="mod">
          <ac:chgData name="Maj Bukhave Lund" userId="2ef9d315-bc8c-443f-94c4-ca727630ff65" providerId="ADAL" clId="{1FEA5D1D-E568-49A3-B867-F36AB26040DC}" dt="2025-05-27T11:08:27.649" v="2432" actId="1076"/>
          <ac:cxnSpMkLst>
            <pc:docMk/>
            <pc:sldMk cId="449128069" sldId="565"/>
            <ac:cxnSpMk id="9" creationId="{39821F14-7DBC-95D6-CC36-62166E4D8F5F}"/>
          </ac:cxnSpMkLst>
        </pc:cxnChg>
      </pc:sldChg>
      <pc:sldChg chg="addSp delSp modSp mod">
        <pc:chgData name="Maj Bukhave Lund" userId="2ef9d315-bc8c-443f-94c4-ca727630ff65" providerId="ADAL" clId="{1FEA5D1D-E568-49A3-B867-F36AB26040DC}" dt="2025-06-04T11:46:27.259" v="4801" actId="14861"/>
        <pc:sldMkLst>
          <pc:docMk/>
          <pc:sldMk cId="2753516663" sldId="566"/>
        </pc:sldMkLst>
        <pc:spChg chg="add mod">
          <ac:chgData name="Maj Bukhave Lund" userId="2ef9d315-bc8c-443f-94c4-ca727630ff65" providerId="ADAL" clId="{1FEA5D1D-E568-49A3-B867-F36AB26040DC}" dt="2025-05-27T11:12:08.320" v="2594" actId="14100"/>
          <ac:spMkLst>
            <pc:docMk/>
            <pc:sldMk cId="2753516663" sldId="566"/>
            <ac:spMk id="3" creationId="{6529B752-B56A-3580-E262-B201E02AA504}"/>
          </ac:spMkLst>
        </pc:spChg>
        <pc:spChg chg="mod">
          <ac:chgData name="Maj Bukhave Lund" userId="2ef9d315-bc8c-443f-94c4-ca727630ff65" providerId="ADAL" clId="{1FEA5D1D-E568-49A3-B867-F36AB26040DC}" dt="2025-05-27T11:14:10.690" v="2741" actId="164"/>
          <ac:spMkLst>
            <pc:docMk/>
            <pc:sldMk cId="2753516663" sldId="566"/>
            <ac:spMk id="4" creationId="{B32AD9EB-A89B-BA33-4C6C-1B99F85B4208}"/>
          </ac:spMkLst>
        </pc:spChg>
        <pc:spChg chg="add mod">
          <ac:chgData name="Maj Bukhave Lund" userId="2ef9d315-bc8c-443f-94c4-ca727630ff65" providerId="ADAL" clId="{1FEA5D1D-E568-49A3-B867-F36AB26040DC}" dt="2025-06-04T11:46:27.259" v="4801" actId="14861"/>
          <ac:spMkLst>
            <pc:docMk/>
            <pc:sldMk cId="2753516663" sldId="566"/>
            <ac:spMk id="6" creationId="{2EBC0CAA-AF83-5570-7B64-AC37A8E7AE7C}"/>
          </ac:spMkLst>
        </pc:spChg>
        <pc:spChg chg="mod">
          <ac:chgData name="Maj Bukhave Lund" userId="2ef9d315-bc8c-443f-94c4-ca727630ff65" providerId="ADAL" clId="{1FEA5D1D-E568-49A3-B867-F36AB26040DC}" dt="2025-05-27T11:12:41.346" v="2601" actId="20577"/>
          <ac:spMkLst>
            <pc:docMk/>
            <pc:sldMk cId="2753516663" sldId="566"/>
            <ac:spMk id="7" creationId="{ABBB246F-B51D-44A1-430A-B36254FF1E2A}"/>
          </ac:spMkLst>
        </pc:spChg>
        <pc:grpChg chg="add mod">
          <ac:chgData name="Maj Bukhave Lund" userId="2ef9d315-bc8c-443f-94c4-ca727630ff65" providerId="ADAL" clId="{1FEA5D1D-E568-49A3-B867-F36AB26040DC}" dt="2025-05-27T11:14:38.144" v="2745" actId="164"/>
          <ac:grpSpMkLst>
            <pc:docMk/>
            <pc:sldMk cId="2753516663" sldId="566"/>
            <ac:grpSpMk id="5" creationId="{7FED44C0-707D-1300-9D6B-BC5879AECD88}"/>
          </ac:grpSpMkLst>
        </pc:grpChg>
        <pc:grpChg chg="add mod">
          <ac:chgData name="Maj Bukhave Lund" userId="2ef9d315-bc8c-443f-94c4-ca727630ff65" providerId="ADAL" clId="{1FEA5D1D-E568-49A3-B867-F36AB26040DC}" dt="2025-05-27T11:14:38.144" v="2745" actId="164"/>
          <ac:grpSpMkLst>
            <pc:docMk/>
            <pc:sldMk cId="2753516663" sldId="566"/>
            <ac:grpSpMk id="8" creationId="{77A4F615-E45F-2122-51EA-1DB8F9ED83B9}"/>
          </ac:grpSpMkLst>
        </pc:grpChg>
        <pc:cxnChg chg="add mod">
          <ac:chgData name="Maj Bukhave Lund" userId="2ef9d315-bc8c-443f-94c4-ca727630ff65" providerId="ADAL" clId="{1FEA5D1D-E568-49A3-B867-F36AB26040DC}" dt="2025-05-27T11:14:10.690" v="2741" actId="164"/>
          <ac:cxnSpMkLst>
            <pc:docMk/>
            <pc:sldMk cId="2753516663" sldId="566"/>
            <ac:cxnSpMk id="2" creationId="{2D781E50-974C-74DC-08FA-D462B77C8A8B}"/>
          </ac:cxnSpMkLst>
        </pc:cxnChg>
      </pc:sldChg>
      <pc:sldChg chg="addSp delSp modSp mod">
        <pc:chgData name="Maj Bukhave Lund" userId="2ef9d315-bc8c-443f-94c4-ca727630ff65" providerId="ADAL" clId="{1FEA5D1D-E568-49A3-B867-F36AB26040DC}" dt="2025-06-04T11:46:34.987" v="4802" actId="14861"/>
        <pc:sldMkLst>
          <pc:docMk/>
          <pc:sldMk cId="4125897326" sldId="567"/>
        </pc:sldMkLst>
        <pc:spChg chg="add mod">
          <ac:chgData name="Maj Bukhave Lund" userId="2ef9d315-bc8c-443f-94c4-ca727630ff65" providerId="ADAL" clId="{1FEA5D1D-E568-49A3-B867-F36AB26040DC}" dt="2025-05-27T11:13:52.949" v="2736" actId="14100"/>
          <ac:spMkLst>
            <pc:docMk/>
            <pc:sldMk cId="4125897326" sldId="567"/>
            <ac:spMk id="2" creationId="{2180BC5D-6894-94F5-07D3-B0E7F1F2F7E2}"/>
          </ac:spMkLst>
        </pc:spChg>
        <pc:spChg chg="mod">
          <ac:chgData name="Maj Bukhave Lund" userId="2ef9d315-bc8c-443f-94c4-ca727630ff65" providerId="ADAL" clId="{1FEA5D1D-E568-49A3-B867-F36AB26040DC}" dt="2025-05-28T13:15:59.316" v="4155" actId="6549"/>
          <ac:spMkLst>
            <pc:docMk/>
            <pc:sldMk cId="4125897326" sldId="567"/>
            <ac:spMk id="5" creationId="{30C37C79-0026-CF92-3911-D4CD11D778F1}"/>
          </ac:spMkLst>
        </pc:spChg>
        <pc:spChg chg="mod">
          <ac:chgData name="Maj Bukhave Lund" userId="2ef9d315-bc8c-443f-94c4-ca727630ff65" providerId="ADAL" clId="{1FEA5D1D-E568-49A3-B867-F36AB26040DC}" dt="2025-06-04T11:46:34.987" v="4802" actId="14861"/>
          <ac:spMkLst>
            <pc:docMk/>
            <pc:sldMk cId="4125897326" sldId="567"/>
            <ac:spMk id="10" creationId="{E8C6CCC7-95C2-EF2C-A990-E7C9437EA157}"/>
          </ac:spMkLst>
        </pc:spChg>
        <pc:spChg chg="mod">
          <ac:chgData name="Maj Bukhave Lund" userId="2ef9d315-bc8c-443f-94c4-ca727630ff65" providerId="ADAL" clId="{1FEA5D1D-E568-49A3-B867-F36AB26040DC}" dt="2025-05-27T11:14:45" v="2756" actId="20577"/>
          <ac:spMkLst>
            <pc:docMk/>
            <pc:sldMk cId="4125897326" sldId="567"/>
            <ac:spMk id="12" creationId="{09BEE562-F000-2EB4-59FD-862993A6EA09}"/>
          </ac:spMkLst>
        </pc:spChg>
        <pc:grpChg chg="add mod">
          <ac:chgData name="Maj Bukhave Lund" userId="2ef9d315-bc8c-443f-94c4-ca727630ff65" providerId="ADAL" clId="{1FEA5D1D-E568-49A3-B867-F36AB26040DC}" dt="2025-05-27T11:14:40.746" v="2746"/>
          <ac:grpSpMkLst>
            <pc:docMk/>
            <pc:sldMk cId="4125897326" sldId="567"/>
            <ac:grpSpMk id="9" creationId="{F1D4298A-B73A-5C5F-01FC-D53830FAE324}"/>
          </ac:grpSpMkLst>
        </pc:grpChg>
        <pc:grpChg chg="mod">
          <ac:chgData name="Maj Bukhave Lund" userId="2ef9d315-bc8c-443f-94c4-ca727630ff65" providerId="ADAL" clId="{1FEA5D1D-E568-49A3-B867-F36AB26040DC}" dt="2025-05-27T11:14:40.746" v="2746"/>
          <ac:grpSpMkLst>
            <pc:docMk/>
            <pc:sldMk cId="4125897326" sldId="567"/>
            <ac:grpSpMk id="11" creationId="{29B2DBF7-A9F7-1379-CF33-6858386584B9}"/>
          </ac:grpSpMkLst>
        </pc:grpChg>
        <pc:cxnChg chg="mod">
          <ac:chgData name="Maj Bukhave Lund" userId="2ef9d315-bc8c-443f-94c4-ca727630ff65" providerId="ADAL" clId="{1FEA5D1D-E568-49A3-B867-F36AB26040DC}" dt="2025-05-27T11:14:40.746" v="2746"/>
          <ac:cxnSpMkLst>
            <pc:docMk/>
            <pc:sldMk cId="4125897326" sldId="567"/>
            <ac:cxnSpMk id="13" creationId="{EDDE4B1B-7F1C-FCEC-D37D-0A0689692465}"/>
          </ac:cxnSpMkLst>
        </pc:cxnChg>
      </pc:sldChg>
      <pc:sldChg chg="addSp delSp modSp mod">
        <pc:chgData name="Maj Bukhave Lund" userId="2ef9d315-bc8c-443f-94c4-ca727630ff65" providerId="ADAL" clId="{1FEA5D1D-E568-49A3-B867-F36AB26040DC}" dt="2025-06-04T11:46:45.879" v="4803" actId="14861"/>
        <pc:sldMkLst>
          <pc:docMk/>
          <pc:sldMk cId="2765574040" sldId="568"/>
        </pc:sldMkLst>
        <pc:spChg chg="mod">
          <ac:chgData name="Maj Bukhave Lund" userId="2ef9d315-bc8c-443f-94c4-ca727630ff65" providerId="ADAL" clId="{1FEA5D1D-E568-49A3-B867-F36AB26040DC}" dt="2025-06-04T11:46:45.879" v="4803" actId="14861"/>
          <ac:spMkLst>
            <pc:docMk/>
            <pc:sldMk cId="2765574040" sldId="568"/>
            <ac:spMk id="3" creationId="{227BA534-8DB8-636D-3D26-C8D3D902D1CA}"/>
          </ac:spMkLst>
        </pc:spChg>
        <pc:spChg chg="mod">
          <ac:chgData name="Maj Bukhave Lund" userId="2ef9d315-bc8c-443f-94c4-ca727630ff65" providerId="ADAL" clId="{1FEA5D1D-E568-49A3-B867-F36AB26040DC}" dt="2025-05-27T11:16:30.543" v="2823" actId="20577"/>
          <ac:spMkLst>
            <pc:docMk/>
            <pc:sldMk cId="2765574040" sldId="568"/>
            <ac:spMk id="7" creationId="{1FA7000B-A6F5-CACD-5A56-E5E783DFD2F7}"/>
          </ac:spMkLst>
        </pc:spChg>
        <pc:spChg chg="mod">
          <ac:chgData name="Maj Bukhave Lund" userId="2ef9d315-bc8c-443f-94c4-ca727630ff65" providerId="ADAL" clId="{1FEA5D1D-E568-49A3-B867-F36AB26040DC}" dt="2025-05-27T11:15:08.605" v="2776" actId="1076"/>
          <ac:spMkLst>
            <pc:docMk/>
            <pc:sldMk cId="2765574040" sldId="568"/>
            <ac:spMk id="8" creationId="{FF4941CF-2769-8C00-65E6-3A4E031CA9CC}"/>
          </ac:spMkLst>
        </pc:spChg>
        <pc:spChg chg="add mod">
          <ac:chgData name="Maj Bukhave Lund" userId="2ef9d315-bc8c-443f-94c4-ca727630ff65" providerId="ADAL" clId="{1FEA5D1D-E568-49A3-B867-F36AB26040DC}" dt="2025-05-27T11:16:12.433" v="2817" actId="14100"/>
          <ac:spMkLst>
            <pc:docMk/>
            <pc:sldMk cId="2765574040" sldId="568"/>
            <ac:spMk id="15" creationId="{5F2C32E2-B966-E61B-A80F-1D44A997E5F7}"/>
          </ac:spMkLst>
        </pc:spChg>
        <pc:grpChg chg="add mod">
          <ac:chgData name="Maj Bukhave Lund" userId="2ef9d315-bc8c-443f-94c4-ca727630ff65" providerId="ADAL" clId="{1FEA5D1D-E568-49A3-B867-F36AB26040DC}" dt="2025-05-27T11:14:56.805" v="2759"/>
          <ac:grpSpMkLst>
            <pc:docMk/>
            <pc:sldMk cId="2765574040" sldId="568"/>
            <ac:grpSpMk id="2" creationId="{BC0A19F9-FDE0-A12C-2025-C93F26B507BD}"/>
          </ac:grpSpMkLst>
        </pc:grpChg>
        <pc:grpChg chg="mod">
          <ac:chgData name="Maj Bukhave Lund" userId="2ef9d315-bc8c-443f-94c4-ca727630ff65" providerId="ADAL" clId="{1FEA5D1D-E568-49A3-B867-F36AB26040DC}" dt="2025-05-27T11:14:56.805" v="2759"/>
          <ac:grpSpMkLst>
            <pc:docMk/>
            <pc:sldMk cId="2765574040" sldId="568"/>
            <ac:grpSpMk id="6" creationId="{4C522F78-74B3-7BAC-6C5B-97FF7C8B9A5C}"/>
          </ac:grpSpMkLst>
        </pc:grpChg>
        <pc:cxnChg chg="mod">
          <ac:chgData name="Maj Bukhave Lund" userId="2ef9d315-bc8c-443f-94c4-ca727630ff65" providerId="ADAL" clId="{1FEA5D1D-E568-49A3-B867-F36AB26040DC}" dt="2025-05-27T11:15:12.719" v="2777" actId="1076"/>
          <ac:cxnSpMkLst>
            <pc:docMk/>
            <pc:sldMk cId="2765574040" sldId="568"/>
            <ac:cxnSpMk id="9" creationId="{6E4F067D-8FD2-AA7D-5739-466DDBC10A95}"/>
          </ac:cxnSpMkLst>
        </pc:cxnChg>
      </pc:sldChg>
      <pc:sldChg chg="addSp delSp modSp mod">
        <pc:chgData name="Maj Bukhave Lund" userId="2ef9d315-bc8c-443f-94c4-ca727630ff65" providerId="ADAL" clId="{1FEA5D1D-E568-49A3-B867-F36AB26040DC}" dt="2025-06-04T11:45:14.925" v="4792" actId="14861"/>
        <pc:sldMkLst>
          <pc:docMk/>
          <pc:sldMk cId="3355932986" sldId="573"/>
        </pc:sldMkLst>
        <pc:spChg chg="add mod">
          <ac:chgData name="Maj Bukhave Lund" userId="2ef9d315-bc8c-443f-94c4-ca727630ff65" providerId="ADAL" clId="{1FEA5D1D-E568-49A3-B867-F36AB26040DC}" dt="2025-06-04T11:45:14.925" v="4792" actId="14861"/>
          <ac:spMkLst>
            <pc:docMk/>
            <pc:sldMk cId="3355932986" sldId="573"/>
            <ac:spMk id="2" creationId="{D2ADEEDB-DEF9-CFDE-E35F-3C6F4C659F4F}"/>
          </ac:spMkLst>
        </pc:spChg>
        <pc:spChg chg="mod">
          <ac:chgData name="Maj Bukhave Lund" userId="2ef9d315-bc8c-443f-94c4-ca727630ff65" providerId="ADAL" clId="{1FEA5D1D-E568-49A3-B867-F36AB26040DC}" dt="2025-05-27T12:44:44.514" v="3918" actId="20577"/>
          <ac:spMkLst>
            <pc:docMk/>
            <pc:sldMk cId="3355932986" sldId="573"/>
            <ac:spMk id="4" creationId="{F8038E75-A77C-BB4F-3A42-5568B27D8816}"/>
          </ac:spMkLst>
        </pc:spChg>
        <pc:spChg chg="mod">
          <ac:chgData name="Maj Bukhave Lund" userId="2ef9d315-bc8c-443f-94c4-ca727630ff65" providerId="ADAL" clId="{1FEA5D1D-E568-49A3-B867-F36AB26040DC}" dt="2025-05-27T10:04:44.511" v="1513" actId="20577"/>
          <ac:spMkLst>
            <pc:docMk/>
            <pc:sldMk cId="3355932986" sldId="573"/>
            <ac:spMk id="7" creationId="{33BBCAF2-1A6D-411D-DBB7-3EF599E86A39}"/>
          </ac:spMkLst>
        </pc:spChg>
        <pc:spChg chg="add mod">
          <ac:chgData name="Maj Bukhave Lund" userId="2ef9d315-bc8c-443f-94c4-ca727630ff65" providerId="ADAL" clId="{1FEA5D1D-E568-49A3-B867-F36AB26040DC}" dt="2025-05-27T10:37:59.506" v="1655" actId="20577"/>
          <ac:spMkLst>
            <pc:docMk/>
            <pc:sldMk cId="3355932986" sldId="573"/>
            <ac:spMk id="10" creationId="{5E64AB33-04CA-C40F-C9D7-1524C8104427}"/>
          </ac:spMkLst>
        </pc:spChg>
        <pc:grpChg chg="add mod">
          <ac:chgData name="Maj Bukhave Lund" userId="2ef9d315-bc8c-443f-94c4-ca727630ff65" providerId="ADAL" clId="{1FEA5D1D-E568-49A3-B867-F36AB26040DC}" dt="2025-05-27T10:35:56.589" v="1516" actId="164"/>
          <ac:grpSpMkLst>
            <pc:docMk/>
            <pc:sldMk cId="3355932986" sldId="573"/>
            <ac:grpSpMk id="3" creationId="{933ED1B5-E69B-AE06-66AF-DD41C15844D4}"/>
          </ac:grpSpMkLst>
        </pc:grpChg>
        <pc:grpChg chg="add mod">
          <ac:chgData name="Maj Bukhave Lund" userId="2ef9d315-bc8c-443f-94c4-ca727630ff65" providerId="ADAL" clId="{1FEA5D1D-E568-49A3-B867-F36AB26040DC}" dt="2025-05-27T10:35:56.589" v="1516" actId="164"/>
          <ac:grpSpMkLst>
            <pc:docMk/>
            <pc:sldMk cId="3355932986" sldId="573"/>
            <ac:grpSpMk id="9" creationId="{EE57CCE5-BADD-4D0E-55A0-5BC037CE66C3}"/>
          </ac:grpSpMkLst>
        </pc:grpChg>
        <pc:cxnChg chg="mod">
          <ac:chgData name="Maj Bukhave Lund" userId="2ef9d315-bc8c-443f-94c4-ca727630ff65" providerId="ADAL" clId="{1FEA5D1D-E568-49A3-B867-F36AB26040DC}" dt="2025-05-27T10:04:39.583" v="1497"/>
          <ac:cxnSpMkLst>
            <pc:docMk/>
            <pc:sldMk cId="3355932986" sldId="573"/>
            <ac:cxnSpMk id="8" creationId="{666D0AC7-F38D-2CCC-4E4C-435330CA74BF}"/>
          </ac:cxnSpMkLst>
        </pc:cxnChg>
      </pc:sldChg>
      <pc:sldChg chg="addSp delSp modSp mod">
        <pc:chgData name="Maj Bukhave Lund" userId="2ef9d315-bc8c-443f-94c4-ca727630ff65" providerId="ADAL" clId="{1FEA5D1D-E568-49A3-B867-F36AB26040DC}" dt="2025-06-04T11:46:52.326" v="4804" actId="14861"/>
        <pc:sldMkLst>
          <pc:docMk/>
          <pc:sldMk cId="290367635" sldId="574"/>
        </pc:sldMkLst>
        <pc:spChg chg="mod">
          <ac:chgData name="Maj Bukhave Lund" userId="2ef9d315-bc8c-443f-94c4-ca727630ff65" providerId="ADAL" clId="{1FEA5D1D-E568-49A3-B867-F36AB26040DC}" dt="2025-06-04T11:46:52.326" v="4804" actId="14861"/>
          <ac:spMkLst>
            <pc:docMk/>
            <pc:sldMk cId="290367635" sldId="574"/>
            <ac:spMk id="3" creationId="{8E94731B-7DB2-6E28-F027-A6E346F32F1F}"/>
          </ac:spMkLst>
        </pc:spChg>
        <pc:spChg chg="mod">
          <ac:chgData name="Maj Bukhave Lund" userId="2ef9d315-bc8c-443f-94c4-ca727630ff65" providerId="ADAL" clId="{1FEA5D1D-E568-49A3-B867-F36AB26040DC}" dt="2025-05-27T11:34:26.287" v="3055" actId="1076"/>
          <ac:spMkLst>
            <pc:docMk/>
            <pc:sldMk cId="290367635" sldId="574"/>
            <ac:spMk id="5" creationId="{1D622DE4-84FD-B2C4-8387-F66E5EFEEAA9}"/>
          </ac:spMkLst>
        </pc:spChg>
        <pc:spChg chg="mod">
          <ac:chgData name="Maj Bukhave Lund" userId="2ef9d315-bc8c-443f-94c4-ca727630ff65" providerId="ADAL" clId="{1FEA5D1D-E568-49A3-B867-F36AB26040DC}" dt="2025-05-27T11:34:33.818" v="3056" actId="1076"/>
          <ac:spMkLst>
            <pc:docMk/>
            <pc:sldMk cId="290367635" sldId="574"/>
            <ac:spMk id="8" creationId="{7635A0D3-6C3C-62F3-6A3B-70B677E60992}"/>
          </ac:spMkLst>
        </pc:spChg>
        <pc:spChg chg="add mod">
          <ac:chgData name="Maj Bukhave Lund" userId="2ef9d315-bc8c-443f-94c4-ca727630ff65" providerId="ADAL" clId="{1FEA5D1D-E568-49A3-B867-F36AB26040DC}" dt="2025-05-27T11:34:11.796" v="3051" actId="14100"/>
          <ac:spMkLst>
            <pc:docMk/>
            <pc:sldMk cId="290367635" sldId="574"/>
            <ac:spMk id="10" creationId="{007C818E-D7E9-CA67-8F27-4B9E19B0567B}"/>
          </ac:spMkLst>
        </pc:spChg>
        <pc:grpChg chg="add mod">
          <ac:chgData name="Maj Bukhave Lund" userId="2ef9d315-bc8c-443f-94c4-ca727630ff65" providerId="ADAL" clId="{1FEA5D1D-E568-49A3-B867-F36AB26040DC}" dt="2025-05-27T11:33:17.264" v="3032" actId="1076"/>
          <ac:grpSpMkLst>
            <pc:docMk/>
            <pc:sldMk cId="290367635" sldId="574"/>
            <ac:grpSpMk id="2" creationId="{EC5DD2A1-50C7-EED6-5EAF-0BA3370285A1}"/>
          </ac:grpSpMkLst>
        </pc:grpChg>
        <pc:grpChg chg="mod">
          <ac:chgData name="Maj Bukhave Lund" userId="2ef9d315-bc8c-443f-94c4-ca727630ff65" providerId="ADAL" clId="{1FEA5D1D-E568-49A3-B867-F36AB26040DC}" dt="2025-05-27T11:33:04.879" v="3018"/>
          <ac:grpSpMkLst>
            <pc:docMk/>
            <pc:sldMk cId="290367635" sldId="574"/>
            <ac:grpSpMk id="7" creationId="{6DF1669C-F3D0-A02D-8648-8864F37CC3FF}"/>
          </ac:grpSpMkLst>
        </pc:grpChg>
        <pc:cxnChg chg="mod">
          <ac:chgData name="Maj Bukhave Lund" userId="2ef9d315-bc8c-443f-94c4-ca727630ff65" providerId="ADAL" clId="{1FEA5D1D-E568-49A3-B867-F36AB26040DC}" dt="2025-05-27T11:34:40.468" v="3057" actId="1076"/>
          <ac:cxnSpMkLst>
            <pc:docMk/>
            <pc:sldMk cId="290367635" sldId="574"/>
            <ac:cxnSpMk id="9" creationId="{1BC4836C-614A-9FFD-1175-D9BD271A0546}"/>
          </ac:cxnSpMkLst>
        </pc:cxnChg>
      </pc:sldChg>
      <pc:sldChg chg="addSp delSp modSp mod modClrScheme chgLayout">
        <pc:chgData name="Maj Bukhave Lund" userId="2ef9d315-bc8c-443f-94c4-ca727630ff65" providerId="ADAL" clId="{1FEA5D1D-E568-49A3-B867-F36AB26040DC}" dt="2025-06-04T11:46:59.164" v="4805" actId="14861"/>
        <pc:sldMkLst>
          <pc:docMk/>
          <pc:sldMk cId="2759711369" sldId="575"/>
        </pc:sldMkLst>
        <pc:spChg chg="mod">
          <ac:chgData name="Maj Bukhave Lund" userId="2ef9d315-bc8c-443f-94c4-ca727630ff65" providerId="ADAL" clId="{1FEA5D1D-E568-49A3-B867-F36AB26040DC}" dt="2025-05-28T13:17:17.074" v="4190" actId="20577"/>
          <ac:spMkLst>
            <pc:docMk/>
            <pc:sldMk cId="2759711369" sldId="575"/>
            <ac:spMk id="5" creationId="{00D0D22F-3458-B801-1C04-3F177100EC1B}"/>
          </ac:spMkLst>
        </pc:spChg>
        <pc:spChg chg="mod">
          <ac:chgData name="Maj Bukhave Lund" userId="2ef9d315-bc8c-443f-94c4-ca727630ff65" providerId="ADAL" clId="{1FEA5D1D-E568-49A3-B867-F36AB26040DC}" dt="2025-05-27T11:35:20.846" v="3075" actId="1035"/>
          <ac:spMkLst>
            <pc:docMk/>
            <pc:sldMk cId="2759711369" sldId="575"/>
            <ac:spMk id="8" creationId="{C6CC95F7-63C0-3F0A-0D24-387139EBA807}"/>
          </ac:spMkLst>
        </pc:spChg>
        <pc:spChg chg="add mod">
          <ac:chgData name="Maj Bukhave Lund" userId="2ef9d315-bc8c-443f-94c4-ca727630ff65" providerId="ADAL" clId="{1FEA5D1D-E568-49A3-B867-F36AB26040DC}" dt="2025-05-27T11:35:20.846" v="3075" actId="1035"/>
          <ac:spMkLst>
            <pc:docMk/>
            <pc:sldMk cId="2759711369" sldId="575"/>
            <ac:spMk id="10" creationId="{EB14AB08-EAA0-B1E7-81FF-FD883C0E78F3}"/>
          </ac:spMkLst>
        </pc:spChg>
        <pc:spChg chg="add mod">
          <ac:chgData name="Maj Bukhave Lund" userId="2ef9d315-bc8c-443f-94c4-ca727630ff65" providerId="ADAL" clId="{1FEA5D1D-E568-49A3-B867-F36AB26040DC}" dt="2025-06-04T11:46:59.164" v="4805" actId="14861"/>
          <ac:spMkLst>
            <pc:docMk/>
            <pc:sldMk cId="2759711369" sldId="575"/>
            <ac:spMk id="11" creationId="{CF3C0C1D-6EA3-FC0A-7F17-747CA8452274}"/>
          </ac:spMkLst>
        </pc:spChg>
        <pc:grpChg chg="mod topLvl">
          <ac:chgData name="Maj Bukhave Lund" userId="2ef9d315-bc8c-443f-94c4-ca727630ff65" providerId="ADAL" clId="{1FEA5D1D-E568-49A3-B867-F36AB26040DC}" dt="2025-05-27T11:34:57.550" v="3059" actId="478"/>
          <ac:grpSpMkLst>
            <pc:docMk/>
            <pc:sldMk cId="2759711369" sldId="575"/>
            <ac:grpSpMk id="7" creationId="{368A49E0-5DE8-FF34-4E6F-3087BC54475C}"/>
          </ac:grpSpMkLst>
        </pc:grpChg>
        <pc:cxnChg chg="mod">
          <ac:chgData name="Maj Bukhave Lund" userId="2ef9d315-bc8c-443f-94c4-ca727630ff65" providerId="ADAL" clId="{1FEA5D1D-E568-49A3-B867-F36AB26040DC}" dt="2025-05-27T11:35:20.846" v="3075" actId="1035"/>
          <ac:cxnSpMkLst>
            <pc:docMk/>
            <pc:sldMk cId="2759711369" sldId="575"/>
            <ac:cxnSpMk id="9" creationId="{17DE83E3-8CFF-E04D-069F-5D4F3A3A9080}"/>
          </ac:cxnSpMkLst>
        </pc:cxnChg>
      </pc:sldChg>
      <pc:sldChg chg="addSp delSp modSp mod">
        <pc:chgData name="Maj Bukhave Lund" userId="2ef9d315-bc8c-443f-94c4-ca727630ff65" providerId="ADAL" clId="{1FEA5D1D-E568-49A3-B867-F36AB26040DC}" dt="2025-06-04T11:47:04.962" v="4806" actId="14861"/>
        <pc:sldMkLst>
          <pc:docMk/>
          <pc:sldMk cId="2079616695" sldId="577"/>
        </pc:sldMkLst>
        <pc:spChg chg="mod">
          <ac:chgData name="Maj Bukhave Lund" userId="2ef9d315-bc8c-443f-94c4-ca727630ff65" providerId="ADAL" clId="{1FEA5D1D-E568-49A3-B867-F36AB26040DC}" dt="2025-05-27T11:35:44.044" v="3079"/>
          <ac:spMkLst>
            <pc:docMk/>
            <pc:sldMk cId="2079616695" sldId="577"/>
            <ac:spMk id="3" creationId="{CE07FF53-F7C7-AA1D-77C1-4C5F26D90BCA}"/>
          </ac:spMkLst>
        </pc:spChg>
        <pc:spChg chg="mod">
          <ac:chgData name="Maj Bukhave Lund" userId="2ef9d315-bc8c-443f-94c4-ca727630ff65" providerId="ADAL" clId="{1FEA5D1D-E568-49A3-B867-F36AB26040DC}" dt="2025-05-27T11:37:47.110" v="3117" actId="20577"/>
          <ac:spMkLst>
            <pc:docMk/>
            <pc:sldMk cId="2079616695" sldId="577"/>
            <ac:spMk id="6" creationId="{A0FC03A6-C16B-327D-7DDE-8D1C8690BEE4}"/>
          </ac:spMkLst>
        </pc:spChg>
        <pc:spChg chg="mod">
          <ac:chgData name="Maj Bukhave Lund" userId="2ef9d315-bc8c-443f-94c4-ca727630ff65" providerId="ADAL" clId="{1FEA5D1D-E568-49A3-B867-F36AB26040DC}" dt="2025-05-27T11:35:44.044" v="3079"/>
          <ac:spMkLst>
            <pc:docMk/>
            <pc:sldMk cId="2079616695" sldId="577"/>
            <ac:spMk id="8" creationId="{70276FF5-E3FF-66CE-2829-93FC4D6D06CE}"/>
          </ac:spMkLst>
        </pc:spChg>
        <pc:spChg chg="add mod">
          <ac:chgData name="Maj Bukhave Lund" userId="2ef9d315-bc8c-443f-94c4-ca727630ff65" providerId="ADAL" clId="{1FEA5D1D-E568-49A3-B867-F36AB26040DC}" dt="2025-06-04T11:47:04.962" v="4806" actId="14861"/>
          <ac:spMkLst>
            <pc:docMk/>
            <pc:sldMk cId="2079616695" sldId="577"/>
            <ac:spMk id="9" creationId="{FB0EFBDB-33AE-5E5B-7352-2EEC1B933A22}"/>
          </ac:spMkLst>
        </pc:spChg>
        <pc:spChg chg="add mod">
          <ac:chgData name="Maj Bukhave Lund" userId="2ef9d315-bc8c-443f-94c4-ca727630ff65" providerId="ADAL" clId="{1FEA5D1D-E568-49A3-B867-F36AB26040DC}" dt="2025-05-27T11:36:29.666" v="3092" actId="20577"/>
          <ac:spMkLst>
            <pc:docMk/>
            <pc:sldMk cId="2079616695" sldId="577"/>
            <ac:spMk id="10" creationId="{DD661351-6B96-C552-94DA-0AD04B9458E3}"/>
          </ac:spMkLst>
        </pc:spChg>
        <pc:spChg chg="add mod">
          <ac:chgData name="Maj Bukhave Lund" userId="2ef9d315-bc8c-443f-94c4-ca727630ff65" providerId="ADAL" clId="{1FEA5D1D-E568-49A3-B867-F36AB26040DC}" dt="2025-05-27T11:37:32.444" v="3114" actId="1076"/>
          <ac:spMkLst>
            <pc:docMk/>
            <pc:sldMk cId="2079616695" sldId="577"/>
            <ac:spMk id="11" creationId="{A332BD21-EEF5-B9B0-5BD7-C6AE3D6308E1}"/>
          </ac:spMkLst>
        </pc:spChg>
        <pc:grpChg chg="add mod">
          <ac:chgData name="Maj Bukhave Lund" userId="2ef9d315-bc8c-443f-94c4-ca727630ff65" providerId="ADAL" clId="{1FEA5D1D-E568-49A3-B867-F36AB26040DC}" dt="2025-05-27T11:35:44.044" v="3079"/>
          <ac:grpSpMkLst>
            <pc:docMk/>
            <pc:sldMk cId="2079616695" sldId="577"/>
            <ac:grpSpMk id="2" creationId="{28D1BA84-9690-46D8-DFE6-296E5A681D7B}"/>
          </ac:grpSpMkLst>
        </pc:grpChg>
        <pc:cxnChg chg="mod">
          <ac:chgData name="Maj Bukhave Lund" userId="2ef9d315-bc8c-443f-94c4-ca727630ff65" providerId="ADAL" clId="{1FEA5D1D-E568-49A3-B867-F36AB26040DC}" dt="2025-05-27T11:35:44.044" v="3079"/>
          <ac:cxnSpMkLst>
            <pc:docMk/>
            <pc:sldMk cId="2079616695" sldId="577"/>
            <ac:cxnSpMk id="4" creationId="{D344BC4D-6777-5057-E66B-C769A3620F38}"/>
          </ac:cxnSpMkLst>
        </pc:cxnChg>
      </pc:sldChg>
      <pc:sldChg chg="addSp delSp modSp mod">
        <pc:chgData name="Maj Bukhave Lund" userId="2ef9d315-bc8c-443f-94c4-ca727630ff65" providerId="ADAL" clId="{1FEA5D1D-E568-49A3-B867-F36AB26040DC}" dt="2025-06-04T11:47:11.556" v="4807" actId="14861"/>
        <pc:sldMkLst>
          <pc:docMk/>
          <pc:sldMk cId="1396143764" sldId="579"/>
        </pc:sldMkLst>
        <pc:spChg chg="add mod">
          <ac:chgData name="Maj Bukhave Lund" userId="2ef9d315-bc8c-443f-94c4-ca727630ff65" providerId="ADAL" clId="{1FEA5D1D-E568-49A3-B867-F36AB26040DC}" dt="2025-05-27T11:41:28.673" v="3227" actId="164"/>
          <ac:spMkLst>
            <pc:docMk/>
            <pc:sldMk cId="1396143764" sldId="579"/>
            <ac:spMk id="2" creationId="{C4B4D8B0-4687-5EB5-671D-66DDB25C038D}"/>
          </ac:spMkLst>
        </pc:spChg>
        <pc:spChg chg="mod">
          <ac:chgData name="Maj Bukhave Lund" userId="2ef9d315-bc8c-443f-94c4-ca727630ff65" providerId="ADAL" clId="{1FEA5D1D-E568-49A3-B867-F36AB26040DC}" dt="2025-05-28T13:18:00.098" v="4202" actId="313"/>
          <ac:spMkLst>
            <pc:docMk/>
            <pc:sldMk cId="1396143764" sldId="579"/>
            <ac:spMk id="5" creationId="{86FCE86E-4724-1215-FDE7-845E619120B7}"/>
          </ac:spMkLst>
        </pc:spChg>
        <pc:spChg chg="add mod">
          <ac:chgData name="Maj Bukhave Lund" userId="2ef9d315-bc8c-443f-94c4-ca727630ff65" providerId="ADAL" clId="{1FEA5D1D-E568-49A3-B867-F36AB26040DC}" dt="2025-06-04T11:47:11.556" v="4807" actId="14861"/>
          <ac:spMkLst>
            <pc:docMk/>
            <pc:sldMk cId="1396143764" sldId="579"/>
            <ac:spMk id="6" creationId="{00E67164-0812-98C5-700C-2E509996F11A}"/>
          </ac:spMkLst>
        </pc:spChg>
        <pc:spChg chg="add mod">
          <ac:chgData name="Maj Bukhave Lund" userId="2ef9d315-bc8c-443f-94c4-ca727630ff65" providerId="ADAL" clId="{1FEA5D1D-E568-49A3-B867-F36AB26040DC}" dt="2025-05-27T11:40:27.284" v="3215" actId="14100"/>
          <ac:spMkLst>
            <pc:docMk/>
            <pc:sldMk cId="1396143764" sldId="579"/>
            <ac:spMk id="7" creationId="{DC12DDB1-B7F0-65C6-C8DE-378F0B631C35}"/>
          </ac:spMkLst>
        </pc:spChg>
        <pc:grpChg chg="add mod">
          <ac:chgData name="Maj Bukhave Lund" userId="2ef9d315-bc8c-443f-94c4-ca727630ff65" providerId="ADAL" clId="{1FEA5D1D-E568-49A3-B867-F36AB26040DC}" dt="2025-05-27T11:41:28.673" v="3227" actId="164"/>
          <ac:grpSpMkLst>
            <pc:docMk/>
            <pc:sldMk cId="1396143764" sldId="579"/>
            <ac:grpSpMk id="8" creationId="{D8A815B4-837E-FC15-BD89-7DF1B1A82115}"/>
          </ac:grpSpMkLst>
        </pc:grpChg>
        <pc:cxnChg chg="add mod">
          <ac:chgData name="Maj Bukhave Lund" userId="2ef9d315-bc8c-443f-94c4-ca727630ff65" providerId="ADAL" clId="{1FEA5D1D-E568-49A3-B867-F36AB26040DC}" dt="2025-05-27T11:41:28.673" v="3227" actId="164"/>
          <ac:cxnSpMkLst>
            <pc:docMk/>
            <pc:sldMk cId="1396143764" sldId="579"/>
            <ac:cxnSpMk id="3" creationId="{93CC5A9D-66BF-4F23-612F-500603B035B2}"/>
          </ac:cxnSpMkLst>
        </pc:cxnChg>
      </pc:sldChg>
      <pc:sldChg chg="addSp delSp modSp mod">
        <pc:chgData name="Maj Bukhave Lund" userId="2ef9d315-bc8c-443f-94c4-ca727630ff65" providerId="ADAL" clId="{1FEA5D1D-E568-49A3-B867-F36AB26040DC}" dt="2025-06-04T11:47:20.584" v="4808" actId="14861"/>
        <pc:sldMkLst>
          <pc:docMk/>
          <pc:sldMk cId="818976785" sldId="580"/>
        </pc:sldMkLst>
        <pc:spChg chg="mod">
          <ac:chgData name="Maj Bukhave Lund" userId="2ef9d315-bc8c-443f-94c4-ca727630ff65" providerId="ADAL" clId="{1FEA5D1D-E568-49A3-B867-F36AB26040DC}" dt="2025-06-04T11:47:20.584" v="4808" actId="14861"/>
          <ac:spMkLst>
            <pc:docMk/>
            <pc:sldMk cId="818976785" sldId="580"/>
            <ac:spMk id="5" creationId="{98A11503-F039-6C2C-1C19-2164D3B8C89A}"/>
          </ac:spMkLst>
        </pc:spChg>
        <pc:spChg chg="mod">
          <ac:chgData name="Maj Bukhave Lund" userId="2ef9d315-bc8c-443f-94c4-ca727630ff65" providerId="ADAL" clId="{1FEA5D1D-E568-49A3-B867-F36AB26040DC}" dt="2025-05-28T13:18:46.890" v="4228" actId="313"/>
          <ac:spMkLst>
            <pc:docMk/>
            <pc:sldMk cId="818976785" sldId="580"/>
            <ac:spMk id="6" creationId="{2BF669D0-71EB-FC80-8961-EEE24C236A3B}"/>
          </ac:spMkLst>
        </pc:spChg>
        <pc:spChg chg="mod">
          <ac:chgData name="Maj Bukhave Lund" userId="2ef9d315-bc8c-443f-94c4-ca727630ff65" providerId="ADAL" clId="{1FEA5D1D-E568-49A3-B867-F36AB26040DC}" dt="2025-05-27T11:41:51.231" v="3255" actId="20577"/>
          <ac:spMkLst>
            <pc:docMk/>
            <pc:sldMk cId="818976785" sldId="580"/>
            <ac:spMk id="8" creationId="{F75E23B0-963F-35BD-802F-7D451CA71D25}"/>
          </ac:spMkLst>
        </pc:spChg>
        <pc:spChg chg="add mod">
          <ac:chgData name="Maj Bukhave Lund" userId="2ef9d315-bc8c-443f-94c4-ca727630ff65" providerId="ADAL" clId="{1FEA5D1D-E568-49A3-B867-F36AB26040DC}" dt="2025-05-27T11:43:45.840" v="3335" actId="14100"/>
          <ac:spMkLst>
            <pc:docMk/>
            <pc:sldMk cId="818976785" sldId="580"/>
            <ac:spMk id="10" creationId="{0A1AEDEB-7DC0-8F4D-DC17-77A4D03714D7}"/>
          </ac:spMkLst>
        </pc:spChg>
        <pc:grpChg chg="add mod">
          <ac:chgData name="Maj Bukhave Lund" userId="2ef9d315-bc8c-443f-94c4-ca727630ff65" providerId="ADAL" clId="{1FEA5D1D-E568-49A3-B867-F36AB26040DC}" dt="2025-05-27T11:41:42.425" v="3231"/>
          <ac:grpSpMkLst>
            <pc:docMk/>
            <pc:sldMk cId="818976785" sldId="580"/>
            <ac:grpSpMk id="3" creationId="{E5A87E3E-3917-CA7E-E638-4B3C9EDE901E}"/>
          </ac:grpSpMkLst>
        </pc:grpChg>
        <pc:cxnChg chg="mod">
          <ac:chgData name="Maj Bukhave Lund" userId="2ef9d315-bc8c-443f-94c4-ca727630ff65" providerId="ADAL" clId="{1FEA5D1D-E568-49A3-B867-F36AB26040DC}" dt="2025-05-27T11:41:42.425" v="3231"/>
          <ac:cxnSpMkLst>
            <pc:docMk/>
            <pc:sldMk cId="818976785" sldId="580"/>
            <ac:cxnSpMk id="9" creationId="{031DEA6E-8220-0FE6-B219-24266BD8829F}"/>
          </ac:cxnSpMkLst>
        </pc:cxnChg>
      </pc:sldChg>
      <pc:sldChg chg="addSp delSp modSp mod">
        <pc:chgData name="Maj Bukhave Lund" userId="2ef9d315-bc8c-443f-94c4-ca727630ff65" providerId="ADAL" clId="{1FEA5D1D-E568-49A3-B867-F36AB26040DC}" dt="2025-06-04T11:47:26.683" v="4809" actId="14861"/>
        <pc:sldMkLst>
          <pc:docMk/>
          <pc:sldMk cId="683833667" sldId="581"/>
        </pc:sldMkLst>
        <pc:spChg chg="mod">
          <ac:chgData name="Maj Bukhave Lund" userId="2ef9d315-bc8c-443f-94c4-ca727630ff65" providerId="ADAL" clId="{1FEA5D1D-E568-49A3-B867-F36AB26040DC}" dt="2025-06-04T11:47:26.683" v="4809" actId="14861"/>
          <ac:spMkLst>
            <pc:docMk/>
            <pc:sldMk cId="683833667" sldId="581"/>
            <ac:spMk id="3" creationId="{BF521B79-7D06-23AE-20D1-925535B0AC92}"/>
          </ac:spMkLst>
        </pc:spChg>
        <pc:spChg chg="mod">
          <ac:chgData name="Maj Bukhave Lund" userId="2ef9d315-bc8c-443f-94c4-ca727630ff65" providerId="ADAL" clId="{1FEA5D1D-E568-49A3-B867-F36AB26040DC}" dt="2025-05-28T13:19:55.536" v="4239" actId="20577"/>
          <ac:spMkLst>
            <pc:docMk/>
            <pc:sldMk cId="683833667" sldId="581"/>
            <ac:spMk id="5" creationId="{814DE81D-5D64-199D-08D8-1F9E543EDF79}"/>
          </ac:spMkLst>
        </pc:spChg>
        <pc:spChg chg="mod">
          <ac:chgData name="Maj Bukhave Lund" userId="2ef9d315-bc8c-443f-94c4-ca727630ff65" providerId="ADAL" clId="{1FEA5D1D-E568-49A3-B867-F36AB26040DC}" dt="2025-05-27T11:45:12.911" v="3366" actId="20577"/>
          <ac:spMkLst>
            <pc:docMk/>
            <pc:sldMk cId="683833667" sldId="581"/>
            <ac:spMk id="7" creationId="{7963CD7C-35F5-B35B-7FFF-A56890FD0E20}"/>
          </ac:spMkLst>
        </pc:spChg>
        <pc:spChg chg="add mod">
          <ac:chgData name="Maj Bukhave Lund" userId="2ef9d315-bc8c-443f-94c4-ca727630ff65" providerId="ADAL" clId="{1FEA5D1D-E568-49A3-B867-F36AB26040DC}" dt="2025-05-27T11:50:02.599" v="3466" actId="14100"/>
          <ac:spMkLst>
            <pc:docMk/>
            <pc:sldMk cId="683833667" sldId="581"/>
            <ac:spMk id="9" creationId="{0CDE08E0-33BF-F0DC-B7DE-E0286C19663D}"/>
          </ac:spMkLst>
        </pc:spChg>
        <pc:grpChg chg="add mod">
          <ac:chgData name="Maj Bukhave Lund" userId="2ef9d315-bc8c-443f-94c4-ca727630ff65" providerId="ADAL" clId="{1FEA5D1D-E568-49A3-B867-F36AB26040DC}" dt="2025-05-27T11:45:05.912" v="3353"/>
          <ac:grpSpMkLst>
            <pc:docMk/>
            <pc:sldMk cId="683833667" sldId="581"/>
            <ac:grpSpMk id="2" creationId="{E9B46EA4-AE3F-8CB1-3B74-DBA7054211A2}"/>
          </ac:grpSpMkLst>
        </pc:grpChg>
        <pc:cxnChg chg="mod">
          <ac:chgData name="Maj Bukhave Lund" userId="2ef9d315-bc8c-443f-94c4-ca727630ff65" providerId="ADAL" clId="{1FEA5D1D-E568-49A3-B867-F36AB26040DC}" dt="2025-05-27T11:45:05.912" v="3353"/>
          <ac:cxnSpMkLst>
            <pc:docMk/>
            <pc:sldMk cId="683833667" sldId="581"/>
            <ac:cxnSpMk id="8" creationId="{272DD3B9-CBA8-B731-BA11-8B8CAC3B214A}"/>
          </ac:cxnSpMkLst>
        </pc:cxnChg>
      </pc:sldChg>
      <pc:sldChg chg="addSp delSp modSp mod modClrScheme modCm chgLayout">
        <pc:chgData name="Maj Bukhave Lund" userId="2ef9d315-bc8c-443f-94c4-ca727630ff65" providerId="ADAL" clId="{1FEA5D1D-E568-49A3-B867-F36AB26040DC}" dt="2025-06-04T11:48:17.638" v="4813" actId="700"/>
        <pc:sldMkLst>
          <pc:docMk/>
          <pc:sldMk cId="3925501408" sldId="582"/>
        </pc:sldMkLst>
        <pc:spChg chg="mod">
          <ac:chgData name="Maj Bukhave Lund" userId="2ef9d315-bc8c-443f-94c4-ca727630ff65" providerId="ADAL" clId="{1FEA5D1D-E568-49A3-B867-F36AB26040DC}" dt="2025-06-04T11:47:33.495" v="4810" actId="14861"/>
          <ac:spMkLst>
            <pc:docMk/>
            <pc:sldMk cId="3925501408" sldId="582"/>
            <ac:spMk id="3" creationId="{425F8B26-18AB-B9A1-0229-FFEC268045DA}"/>
          </ac:spMkLst>
        </pc:spChg>
        <pc:spChg chg="mod">
          <ac:chgData name="Maj Bukhave Lund" userId="2ef9d315-bc8c-443f-94c4-ca727630ff65" providerId="ADAL" clId="{1FEA5D1D-E568-49A3-B867-F36AB26040DC}" dt="2025-05-28T13:20:09.632" v="4242" actId="20577"/>
          <ac:spMkLst>
            <pc:docMk/>
            <pc:sldMk cId="3925501408" sldId="582"/>
            <ac:spMk id="5" creationId="{D7E5A547-1A80-563C-2C3C-E5C65E04FAF8}"/>
          </ac:spMkLst>
        </pc:spChg>
        <pc:spChg chg="mod">
          <ac:chgData name="Maj Bukhave Lund" userId="2ef9d315-bc8c-443f-94c4-ca727630ff65" providerId="ADAL" clId="{1FEA5D1D-E568-49A3-B867-F36AB26040DC}" dt="2025-05-27T11:50:59.555" v="3494" actId="20577"/>
          <ac:spMkLst>
            <pc:docMk/>
            <pc:sldMk cId="3925501408" sldId="582"/>
            <ac:spMk id="7" creationId="{85335103-F344-82F8-002D-D0CF8BC47222}"/>
          </ac:spMkLst>
        </pc:spChg>
        <pc:spChg chg="add mod">
          <ac:chgData name="Maj Bukhave Lund" userId="2ef9d315-bc8c-443f-94c4-ca727630ff65" providerId="ADAL" clId="{1FEA5D1D-E568-49A3-B867-F36AB26040DC}" dt="2025-06-02T11:45:20.227" v="4357" actId="14100"/>
          <ac:spMkLst>
            <pc:docMk/>
            <pc:sldMk cId="3925501408" sldId="582"/>
            <ac:spMk id="9" creationId="{A97DE46E-2893-7AA7-59B1-56CB66A08DE8}"/>
          </ac:spMkLst>
        </pc:spChg>
        <pc:spChg chg="add mod ord">
          <ac:chgData name="Maj Bukhave Lund" userId="2ef9d315-bc8c-443f-94c4-ca727630ff65" providerId="ADAL" clId="{1FEA5D1D-E568-49A3-B867-F36AB26040DC}" dt="2025-06-02T11:44:38.395" v="4266" actId="171"/>
          <ac:spMkLst>
            <pc:docMk/>
            <pc:sldMk cId="3925501408" sldId="582"/>
            <ac:spMk id="10" creationId="{8C488F07-F860-9C07-5B4A-2CE7E150C759}"/>
          </ac:spMkLst>
        </pc:spChg>
        <pc:spChg chg="add mod">
          <ac:chgData name="Maj Bukhave Lund" userId="2ef9d315-bc8c-443f-94c4-ca727630ff65" providerId="ADAL" clId="{1FEA5D1D-E568-49A3-B867-F36AB26040DC}" dt="2025-05-27T11:55:15.765" v="3723" actId="20577"/>
          <ac:spMkLst>
            <pc:docMk/>
            <pc:sldMk cId="3925501408" sldId="582"/>
            <ac:spMk id="11" creationId="{CB79F128-D532-9942-AF93-99D83C3FD118}"/>
          </ac:spMkLst>
        </pc:spChg>
        <pc:grpChg chg="add mod">
          <ac:chgData name="Maj Bukhave Lund" userId="2ef9d315-bc8c-443f-94c4-ca727630ff65" providerId="ADAL" clId="{1FEA5D1D-E568-49A3-B867-F36AB26040DC}" dt="2025-05-27T11:50:55.802" v="3481"/>
          <ac:grpSpMkLst>
            <pc:docMk/>
            <pc:sldMk cId="3925501408" sldId="582"/>
            <ac:grpSpMk id="2" creationId="{3A885F2C-A216-6816-B704-A03CB5B25F0D}"/>
          </ac:grpSpMkLst>
        </pc:grpChg>
        <pc:cxnChg chg="mod">
          <ac:chgData name="Maj Bukhave Lund" userId="2ef9d315-bc8c-443f-94c4-ca727630ff65" providerId="ADAL" clId="{1FEA5D1D-E568-49A3-B867-F36AB26040DC}" dt="2025-05-27T11:50:55.802" v="3481"/>
          <ac:cxnSpMkLst>
            <pc:docMk/>
            <pc:sldMk cId="3925501408" sldId="582"/>
            <ac:cxnSpMk id="8" creationId="{19A2C7BF-BFA9-B794-0F48-B97A8DAC2854}"/>
          </ac:cxnSpMkLst>
        </pc:cxnChg>
        <pc:extLst>
          <p:ext xmlns:p="http://schemas.openxmlformats.org/presentationml/2006/main" uri="{D6D511B9-2390-475A-947B-AFAB55BFBCF1}">
            <pc226:cmChg xmlns:pc226="http://schemas.microsoft.com/office/powerpoint/2022/06/main/command" chg="mod">
              <pc226:chgData name="Maj Bukhave Lund" userId="2ef9d315-bc8c-443f-94c4-ca727630ff65" providerId="ADAL" clId="{1FEA5D1D-E568-49A3-B867-F36AB26040DC}" dt="2025-06-02T11:45:15.464" v="4356" actId="20577"/>
              <pc2:cmMkLst xmlns:pc2="http://schemas.microsoft.com/office/powerpoint/2019/9/main/command">
                <pc:docMk/>
                <pc:sldMk cId="3925501408" sldId="582"/>
                <pc2:cmMk id="{A423BAA0-69B8-4911-B190-13462FC60674}"/>
              </pc2:cmMkLst>
            </pc226:cmChg>
            <pc226:cmChg xmlns:pc226="http://schemas.microsoft.com/office/powerpoint/2022/06/main/command" chg="mod">
              <pc226:chgData name="Maj Bukhave Lund" userId="2ef9d315-bc8c-443f-94c4-ca727630ff65" providerId="ADAL" clId="{1FEA5D1D-E568-49A3-B867-F36AB26040DC}" dt="2025-06-02T11:45:15.464" v="4356" actId="20577"/>
              <pc2:cmMkLst xmlns:pc2="http://schemas.microsoft.com/office/powerpoint/2019/9/main/command">
                <pc:docMk/>
                <pc:sldMk cId="3925501408" sldId="582"/>
                <pc2:cmMk id="{4E5020E4-0245-4597-8393-A1B57AF82A2D}"/>
              </pc2:cmMkLst>
            </pc226:cmChg>
          </p:ext>
        </pc:extLst>
      </pc:sldChg>
      <pc:sldMasterChg chg="addSldLayout modSldLayout">
        <pc:chgData name="Maj Bukhave Lund" userId="2ef9d315-bc8c-443f-94c4-ca727630ff65" providerId="ADAL" clId="{1FEA5D1D-E568-49A3-B867-F36AB26040DC}" dt="2025-06-04T11:48:34.963" v="4815" actId="1076"/>
        <pc:sldMasterMkLst>
          <pc:docMk/>
          <pc:sldMasterMk cId="1488315579" sldId="2147483674"/>
        </pc:sldMasterMkLst>
        <pc:sldLayoutChg chg="addSp delSp modSp mod">
          <pc:chgData name="Maj Bukhave Lund" userId="2ef9d315-bc8c-443f-94c4-ca727630ff65" providerId="ADAL" clId="{1FEA5D1D-E568-49A3-B867-F36AB26040DC}" dt="2025-05-27T09:47:41.523" v="1151" actId="1076"/>
          <pc:sldLayoutMkLst>
            <pc:docMk/>
            <pc:sldMasterMk cId="1488315579" sldId="2147483674"/>
            <pc:sldLayoutMk cId="3576548933" sldId="2147483716"/>
          </pc:sldLayoutMkLst>
          <pc:picChg chg="add mod">
            <ac:chgData name="Maj Bukhave Lund" userId="2ef9d315-bc8c-443f-94c4-ca727630ff65" providerId="ADAL" clId="{1FEA5D1D-E568-49A3-B867-F36AB26040DC}" dt="2025-05-27T09:47:41.523" v="1151" actId="1076"/>
            <ac:picMkLst>
              <pc:docMk/>
              <pc:sldMasterMk cId="1488315579" sldId="2147483674"/>
              <pc:sldLayoutMk cId="3576548933" sldId="2147483716"/>
              <ac:picMk id="4" creationId="{673CC436-7FC3-6F8E-872F-A3941542F1ED}"/>
            </ac:picMkLst>
          </pc:picChg>
          <pc:picChg chg="mod topLvl">
            <ac:chgData name="Maj Bukhave Lund" userId="2ef9d315-bc8c-443f-94c4-ca727630ff65" providerId="ADAL" clId="{1FEA5D1D-E568-49A3-B867-F36AB26040DC}" dt="2025-05-27T09:47:05.186" v="1143" actId="1076"/>
            <ac:picMkLst>
              <pc:docMk/>
              <pc:sldMasterMk cId="1488315579" sldId="2147483674"/>
              <pc:sldLayoutMk cId="3576548933" sldId="2147483716"/>
              <ac:picMk id="9" creationId="{F2690C02-49E7-4946-E0BC-BD91BE2DEC08}"/>
            </ac:picMkLst>
          </pc:picChg>
          <pc:picChg chg="mod topLvl">
            <ac:chgData name="Maj Bukhave Lund" userId="2ef9d315-bc8c-443f-94c4-ca727630ff65" providerId="ADAL" clId="{1FEA5D1D-E568-49A3-B867-F36AB26040DC}" dt="2025-05-27T09:47:23.039" v="1149" actId="1076"/>
            <ac:picMkLst>
              <pc:docMk/>
              <pc:sldMasterMk cId="1488315579" sldId="2147483674"/>
              <pc:sldLayoutMk cId="3576548933" sldId="2147483716"/>
              <ac:picMk id="19" creationId="{A80776ED-C270-EEA9-A2CC-97DAB8C9AA3E}"/>
            </ac:picMkLst>
          </pc:picChg>
        </pc:sldLayoutChg>
        <pc:sldLayoutChg chg="addSp delSp modSp add mod modTransition">
          <pc:chgData name="Maj Bukhave Lund" userId="2ef9d315-bc8c-443f-94c4-ca727630ff65" providerId="ADAL" clId="{1FEA5D1D-E568-49A3-B867-F36AB26040DC}" dt="2025-06-04T11:48:34.963" v="4815" actId="1076"/>
          <pc:sldLayoutMkLst>
            <pc:docMk/>
            <pc:sldMasterMk cId="1488315579" sldId="2147483674"/>
            <pc:sldLayoutMk cId="1759394514" sldId="2147483717"/>
          </pc:sldLayoutMkLst>
          <pc:picChg chg="add mod">
            <ac:chgData name="Maj Bukhave Lund" userId="2ef9d315-bc8c-443f-94c4-ca727630ff65" providerId="ADAL" clId="{1FEA5D1D-E568-49A3-B867-F36AB26040DC}" dt="2025-06-04T11:48:28.345" v="4814"/>
            <ac:picMkLst>
              <pc:docMk/>
              <pc:sldMasterMk cId="1488315579" sldId="2147483674"/>
              <pc:sldLayoutMk cId="1759394514" sldId="2147483717"/>
              <ac:picMk id="2" creationId="{FD77F3AB-0512-2A94-4DD4-E10B51E9BCBF}"/>
            </ac:picMkLst>
          </pc:picChg>
          <pc:picChg chg="mod">
            <ac:chgData name="Maj Bukhave Lund" userId="2ef9d315-bc8c-443f-94c4-ca727630ff65" providerId="ADAL" clId="{1FEA5D1D-E568-49A3-B867-F36AB26040DC}" dt="2025-06-04T11:48:34.963" v="4815" actId="1076"/>
            <ac:picMkLst>
              <pc:docMk/>
              <pc:sldMasterMk cId="1488315579" sldId="2147483674"/>
              <pc:sldLayoutMk cId="1759394514" sldId="2147483717"/>
              <ac:picMk id="19" creationId="{A80776ED-C270-EEA9-A2CC-97DAB8C9AA3E}"/>
            </ac:picMkLst>
          </pc:picChg>
        </pc:sldLayoutChg>
      </pc:sldMasterChg>
    </pc:docChg>
  </pc:docChgLst>
  <pc:docChgLst>
    <pc:chgData name="Ulla Wolff" userId="S::uw@skoleidraet.dk::88ed596b-e744-42c2-acfc-fc8d133e389e" providerId="AD" clId="Web-{58208F41-6196-8974-B33D-1A4FF87B7609}"/>
    <pc:docChg chg="modSld">
      <pc:chgData name="Ulla Wolff" userId="S::uw@skoleidraet.dk::88ed596b-e744-42c2-acfc-fc8d133e389e" providerId="AD" clId="Web-{58208F41-6196-8974-B33D-1A4FF87B7609}" dt="2025-06-02T06:31:47.967" v="398" actId="20577"/>
      <pc:docMkLst>
        <pc:docMk/>
      </pc:docMkLst>
      <pc:sldChg chg="modSp modCm">
        <pc:chgData name="Ulla Wolff" userId="S::uw@skoleidraet.dk::88ed596b-e744-42c2-acfc-fc8d133e389e" providerId="AD" clId="Web-{58208F41-6196-8974-B33D-1A4FF87B7609}" dt="2025-06-02T06:00:48.340" v="74" actId="20577"/>
        <pc:sldMkLst>
          <pc:docMk/>
          <pc:sldMk cId="209267757" sldId="558"/>
        </pc:sldMkLst>
        <pc:spChg chg="mod">
          <ac:chgData name="Ulla Wolff" userId="S::uw@skoleidraet.dk::88ed596b-e744-42c2-acfc-fc8d133e389e" providerId="AD" clId="Web-{58208F41-6196-8974-B33D-1A4FF87B7609}" dt="2025-06-02T06:00:48.340" v="74" actId="20577"/>
          <ac:spMkLst>
            <pc:docMk/>
            <pc:sldMk cId="209267757" sldId="558"/>
            <ac:spMk id="7" creationId="{E566D6EB-D82B-F0D6-9160-EA217D112AB9}"/>
          </ac:spMkLst>
        </pc:spChg>
        <pc:extLst>
          <p:ext xmlns:p="http://schemas.openxmlformats.org/presentationml/2006/main" uri="{D6D511B9-2390-475A-947B-AFAB55BFBCF1}">
            <pc226:cmChg xmlns:pc226="http://schemas.microsoft.com/office/powerpoint/2022/06/main/command" chg="mod">
              <pc226:chgData name="Ulla Wolff" userId="S::uw@skoleidraet.dk::88ed596b-e744-42c2-acfc-fc8d133e389e" providerId="AD" clId="Web-{58208F41-6196-8974-B33D-1A4FF87B7609}" dt="2025-06-02T06:00:45.917" v="73" actId="20577"/>
              <pc2:cmMkLst xmlns:pc2="http://schemas.microsoft.com/office/powerpoint/2019/9/main/command">
                <pc:docMk/>
                <pc:sldMk cId="209267757" sldId="558"/>
                <pc2:cmMk id="{DCFFA0F2-5728-4DC0-A5F6-8A8DF784192B}"/>
              </pc2:cmMkLst>
            </pc226:cmChg>
            <pc226:cmChg xmlns:pc226="http://schemas.microsoft.com/office/powerpoint/2022/06/main/command" chg="mod">
              <pc226:chgData name="Ulla Wolff" userId="S::uw@skoleidraet.dk::88ed596b-e744-42c2-acfc-fc8d133e389e" providerId="AD" clId="Web-{58208F41-6196-8974-B33D-1A4FF87B7609}" dt="2025-06-02T06:00:45.917" v="73" actId="20577"/>
              <pc2:cmMkLst xmlns:pc2="http://schemas.microsoft.com/office/powerpoint/2019/9/main/command">
                <pc:docMk/>
                <pc:sldMk cId="209267757" sldId="558"/>
                <pc2:cmMk id="{7D16C3FC-718B-4944-ADBA-8D94299CBDDF}"/>
              </pc2:cmMkLst>
            </pc226:cmChg>
          </p:ext>
        </pc:extLst>
      </pc:sldChg>
      <pc:sldChg chg="modSp modCm">
        <pc:chgData name="Ulla Wolff" userId="S::uw@skoleidraet.dk::88ed596b-e744-42c2-acfc-fc8d133e389e" providerId="AD" clId="Web-{58208F41-6196-8974-B33D-1A4FF87B7609}" dt="2025-06-02T06:17:21.822" v="277" actId="20577"/>
        <pc:sldMkLst>
          <pc:docMk/>
          <pc:sldMk cId="1227652205" sldId="562"/>
        </pc:sldMkLst>
        <pc:spChg chg="mod">
          <ac:chgData name="Ulla Wolff" userId="S::uw@skoleidraet.dk::88ed596b-e744-42c2-acfc-fc8d133e389e" providerId="AD" clId="Web-{58208F41-6196-8974-B33D-1A4FF87B7609}" dt="2025-06-02T06:17:21.822" v="277" actId="20577"/>
          <ac:spMkLst>
            <pc:docMk/>
            <pc:sldMk cId="1227652205" sldId="562"/>
            <ac:spMk id="7" creationId="{3DAA4A7B-BDAE-39F5-F111-122A8DBCC8D6}"/>
          </ac:spMkLst>
        </pc:spChg>
        <pc:extLst>
          <p:ext xmlns:p="http://schemas.openxmlformats.org/presentationml/2006/main" uri="{D6D511B9-2390-475A-947B-AFAB55BFBCF1}">
            <pc226:cmChg xmlns:pc226="http://schemas.microsoft.com/office/powerpoint/2022/06/main/command" chg="mod">
              <pc226:chgData name="Ulla Wolff" userId="S::uw@skoleidraet.dk::88ed596b-e744-42c2-acfc-fc8d133e389e" providerId="AD" clId="Web-{58208F41-6196-8974-B33D-1A4FF87B7609}" dt="2025-06-02T06:15:40.048" v="275" actId="20577"/>
              <pc2:cmMkLst xmlns:pc2="http://schemas.microsoft.com/office/powerpoint/2019/9/main/command">
                <pc:docMk/>
                <pc:sldMk cId="1227652205" sldId="562"/>
                <pc2:cmMk id="{D78F92E7-76FE-4FF3-B6AB-650450F2D457}"/>
              </pc2:cmMkLst>
            </pc226:cmChg>
          </p:ext>
        </pc:extLst>
      </pc:sldChg>
      <pc:sldChg chg="modSp">
        <pc:chgData name="Ulla Wolff" userId="S::uw@skoleidraet.dk::88ed596b-e744-42c2-acfc-fc8d133e389e" providerId="AD" clId="Web-{58208F41-6196-8974-B33D-1A4FF87B7609}" dt="2025-06-02T06:22:02.062" v="303" actId="20577"/>
        <pc:sldMkLst>
          <pc:docMk/>
          <pc:sldMk cId="818976785" sldId="580"/>
        </pc:sldMkLst>
        <pc:spChg chg="mod">
          <ac:chgData name="Ulla Wolff" userId="S::uw@skoleidraet.dk::88ed596b-e744-42c2-acfc-fc8d133e389e" providerId="AD" clId="Web-{58208F41-6196-8974-B33D-1A4FF87B7609}" dt="2025-06-02T06:22:02.062" v="303" actId="20577"/>
          <ac:spMkLst>
            <pc:docMk/>
            <pc:sldMk cId="818976785" sldId="580"/>
            <ac:spMk id="6" creationId="{2BF669D0-71EB-FC80-8961-EEE24C236A3B}"/>
          </ac:spMkLst>
        </pc:spChg>
      </pc:sldChg>
      <pc:sldChg chg="modSp modCm">
        <pc:chgData name="Ulla Wolff" userId="S::uw@skoleidraet.dk::88ed596b-e744-42c2-acfc-fc8d133e389e" providerId="AD" clId="Web-{58208F41-6196-8974-B33D-1A4FF87B7609}" dt="2025-06-02T06:31:47.967" v="398" actId="20577"/>
        <pc:sldMkLst>
          <pc:docMk/>
          <pc:sldMk cId="3925501408" sldId="582"/>
        </pc:sldMkLst>
        <pc:spChg chg="mod">
          <ac:chgData name="Ulla Wolff" userId="S::uw@skoleidraet.dk::88ed596b-e744-42c2-acfc-fc8d133e389e" providerId="AD" clId="Web-{58208F41-6196-8974-B33D-1A4FF87B7609}" dt="2025-06-02T06:30:17.335" v="363" actId="20577"/>
          <ac:spMkLst>
            <pc:docMk/>
            <pc:sldMk cId="3925501408" sldId="582"/>
            <ac:spMk id="5" creationId="{D7E5A547-1A80-563C-2C3C-E5C65E04FAF8}"/>
          </ac:spMkLst>
        </pc:spChg>
        <pc:spChg chg="mod">
          <ac:chgData name="Ulla Wolff" userId="S::uw@skoleidraet.dk::88ed596b-e744-42c2-acfc-fc8d133e389e" providerId="AD" clId="Web-{58208F41-6196-8974-B33D-1A4FF87B7609}" dt="2025-06-02T06:30:13.756" v="360" actId="20577"/>
          <ac:spMkLst>
            <pc:docMk/>
            <pc:sldMk cId="3925501408" sldId="582"/>
            <ac:spMk id="9" creationId="{A97DE46E-2893-7AA7-59B1-56CB66A08DE8}"/>
          </ac:spMkLst>
        </pc:spChg>
        <pc:spChg chg="mod">
          <ac:chgData name="Ulla Wolff" userId="S::uw@skoleidraet.dk::88ed596b-e744-42c2-acfc-fc8d133e389e" providerId="AD" clId="Web-{58208F41-6196-8974-B33D-1A4FF87B7609}" dt="2025-06-02T06:31:47.967" v="398" actId="20577"/>
          <ac:spMkLst>
            <pc:docMk/>
            <pc:sldMk cId="3925501408" sldId="582"/>
            <ac:spMk id="10" creationId="{8C488F07-F860-9C07-5B4A-2CE7E150C759}"/>
          </ac:spMkLst>
        </pc:spChg>
        <pc:extLst>
          <p:ext xmlns:p="http://schemas.openxmlformats.org/presentationml/2006/main" uri="{D6D511B9-2390-475A-947B-AFAB55BFBCF1}">
            <pc226:cmChg xmlns:pc226="http://schemas.microsoft.com/office/powerpoint/2022/06/main/command" chg="mod">
              <pc226:chgData name="Ulla Wolff" userId="S::uw@skoleidraet.dk::88ed596b-e744-42c2-acfc-fc8d133e389e" providerId="AD" clId="Web-{58208F41-6196-8974-B33D-1A4FF87B7609}" dt="2025-06-02T06:30:16.131" v="361" actId="20577"/>
              <pc2:cmMkLst xmlns:pc2="http://schemas.microsoft.com/office/powerpoint/2019/9/main/command">
                <pc:docMk/>
                <pc:sldMk cId="3925501408" sldId="582"/>
                <pc2:cmMk id="{4D862B47-B39F-483E-A5F3-F5FE3CA037D0}"/>
              </pc2:cmMkLst>
            </pc226:cmChg>
            <pc226:cmChg xmlns:pc226="http://schemas.microsoft.com/office/powerpoint/2022/06/main/command" chg="mod">
              <pc226:chgData name="Ulla Wolff" userId="S::uw@skoleidraet.dk::88ed596b-e744-42c2-acfc-fc8d133e389e" providerId="AD" clId="Web-{58208F41-6196-8974-B33D-1A4FF87B7609}" dt="2025-06-02T06:30:09.006" v="359" actId="20577"/>
              <pc2:cmMkLst xmlns:pc2="http://schemas.microsoft.com/office/powerpoint/2019/9/main/command">
                <pc:docMk/>
                <pc:sldMk cId="3925501408" sldId="582"/>
                <pc2:cmMk id="{A423BAA0-69B8-4911-B190-13462FC60674}"/>
              </pc2:cmMkLst>
            </pc226:cmChg>
            <pc226:cmChg xmlns:pc226="http://schemas.microsoft.com/office/powerpoint/2022/06/main/command" chg="mod">
              <pc226:chgData name="Ulla Wolff" userId="S::uw@skoleidraet.dk::88ed596b-e744-42c2-acfc-fc8d133e389e" providerId="AD" clId="Web-{58208F41-6196-8974-B33D-1A4FF87B7609}" dt="2025-06-02T06:30:09.006" v="359" actId="20577"/>
              <pc2:cmMkLst xmlns:pc2="http://schemas.microsoft.com/office/powerpoint/2019/9/main/command">
                <pc:docMk/>
                <pc:sldMk cId="3925501408" sldId="582"/>
                <pc2:cmMk id="{4E5020E4-0245-4597-8393-A1B57AF82A2D}"/>
              </pc2:cmMkLst>
            </pc226:cmChg>
          </p:ext>
        </pc:extLst>
      </pc:sldChg>
    </pc:docChg>
  </pc:docChgLst>
  <pc:docChgLst>
    <pc:chgData name="Benedikte Stigkær Lekbo" userId="S::bsl@skoleidraet.dk::8db8d99d-7007-4c95-82c0-1592cb9aeba0" providerId="AD" clId="Web-{C54EC300-F402-84B7-FAC9-872733BA5B5A}"/>
    <pc:docChg chg="modSld">
      <pc:chgData name="Benedikte Stigkær Lekbo" userId="S::bsl@skoleidraet.dk::8db8d99d-7007-4c95-82c0-1592cb9aeba0" providerId="AD" clId="Web-{C54EC300-F402-84B7-FAC9-872733BA5B5A}" dt="2025-06-02T12:56:53.873" v="1" actId="20577"/>
      <pc:docMkLst>
        <pc:docMk/>
      </pc:docMkLst>
      <pc:sldChg chg="modSp">
        <pc:chgData name="Benedikte Stigkær Lekbo" userId="S::bsl@skoleidraet.dk::8db8d99d-7007-4c95-82c0-1592cb9aeba0" providerId="AD" clId="Web-{C54EC300-F402-84B7-FAC9-872733BA5B5A}" dt="2025-06-02T12:56:53.873" v="1" actId="20577"/>
        <pc:sldMkLst>
          <pc:docMk/>
          <pc:sldMk cId="3379237077" sldId="555"/>
        </pc:sldMkLst>
        <pc:spChg chg="mod">
          <ac:chgData name="Benedikte Stigkær Lekbo" userId="S::bsl@skoleidraet.dk::8db8d99d-7007-4c95-82c0-1592cb9aeba0" providerId="AD" clId="Web-{C54EC300-F402-84B7-FAC9-872733BA5B5A}" dt="2025-06-02T12:56:53.873" v="1" actId="20577"/>
          <ac:spMkLst>
            <pc:docMk/>
            <pc:sldMk cId="3379237077" sldId="555"/>
            <ac:spMk id="5" creationId="{31C8657D-9589-3A98-C5A4-9E90C48EB9D9}"/>
          </ac:spMkLst>
        </pc:spChg>
      </pc:sldChg>
    </pc:docChg>
  </pc:docChgLst>
  <pc:docChgLst>
    <pc:chgData name="Benedikte Stigkær Lekbo" userId="8db8d99d-7007-4c95-82c0-1592cb9aeba0" providerId="ADAL" clId="{DF58515E-7850-4C5B-BC05-1B594F92A0CA}"/>
    <pc:docChg chg="undo custSel addSld delSld modSld sldOrd">
      <pc:chgData name="Benedikte Stigkær Lekbo" userId="8db8d99d-7007-4c95-82c0-1592cb9aeba0" providerId="ADAL" clId="{DF58515E-7850-4C5B-BC05-1B594F92A0CA}" dt="2025-04-08T09:52:58.737" v="1457" actId="20577"/>
      <pc:docMkLst>
        <pc:docMk/>
      </pc:docMkLst>
      <pc:sldChg chg="modSp add del mod setBg modCm">
        <pc:chgData name="Benedikte Stigkær Lekbo" userId="8db8d99d-7007-4c95-82c0-1592cb9aeba0" providerId="ADAL" clId="{DF58515E-7850-4C5B-BC05-1B594F92A0CA}" dt="2025-03-31T09:45:23.460" v="1418" actId="20577"/>
        <pc:sldMkLst>
          <pc:docMk/>
          <pc:sldMk cId="3589081802" sldId="366"/>
        </pc:sldMkLst>
        <pc:extLst>
          <p:ext xmlns:p="http://schemas.openxmlformats.org/presentationml/2006/main" uri="{D6D511B9-2390-475A-947B-AFAB55BFBCF1}">
            <pc226:cmChg xmlns:pc226="http://schemas.microsoft.com/office/powerpoint/2022/06/main/command" chg="mod">
              <pc226:chgData name="Benedikte Stigkær Lekbo" userId="8db8d99d-7007-4c95-82c0-1592cb9aeba0" providerId="ADAL" clId="{DF58515E-7850-4C5B-BC05-1B594F92A0CA}" dt="2025-03-31T09:45:23.460" v="1418" actId="20577"/>
              <pc2:cmMkLst xmlns:pc2="http://schemas.microsoft.com/office/powerpoint/2019/9/main/command">
                <pc:docMk/>
                <pc:sldMk cId="3589081802" sldId="366"/>
                <pc2:cmMk id="{F31B9CB3-372B-4779-ABCA-648F589146E8}"/>
              </pc2:cmMkLst>
            </pc226:cmChg>
          </p:ext>
        </pc:extLst>
      </pc:sldChg>
      <pc:sldChg chg="del">
        <pc:chgData name="Benedikte Stigkær Lekbo" userId="8db8d99d-7007-4c95-82c0-1592cb9aeba0" providerId="ADAL" clId="{DF58515E-7850-4C5B-BC05-1B594F92A0CA}" dt="2025-02-24T10:52:58.679" v="13" actId="47"/>
        <pc:sldMkLst>
          <pc:docMk/>
          <pc:sldMk cId="2557550334" sldId="370"/>
        </pc:sldMkLst>
      </pc:sldChg>
      <pc:sldChg chg="del">
        <pc:chgData name="Benedikte Stigkær Lekbo" userId="8db8d99d-7007-4c95-82c0-1592cb9aeba0" providerId="ADAL" clId="{DF58515E-7850-4C5B-BC05-1B594F92A0CA}" dt="2025-02-24T10:52:46.968" v="4" actId="47"/>
        <pc:sldMkLst>
          <pc:docMk/>
          <pc:sldMk cId="730052555" sldId="371"/>
        </pc:sldMkLst>
      </pc:sldChg>
      <pc:sldChg chg="del">
        <pc:chgData name="Benedikte Stigkær Lekbo" userId="8db8d99d-7007-4c95-82c0-1592cb9aeba0" providerId="ADAL" clId="{DF58515E-7850-4C5B-BC05-1B594F92A0CA}" dt="2025-02-24T10:52:45.771" v="3" actId="47"/>
        <pc:sldMkLst>
          <pc:docMk/>
          <pc:sldMk cId="2486675767" sldId="374"/>
        </pc:sldMkLst>
      </pc:sldChg>
      <pc:sldChg chg="del">
        <pc:chgData name="Benedikte Stigkær Lekbo" userId="8db8d99d-7007-4c95-82c0-1592cb9aeba0" providerId="ADAL" clId="{DF58515E-7850-4C5B-BC05-1B594F92A0CA}" dt="2025-02-24T10:52:44.006" v="2" actId="47"/>
        <pc:sldMkLst>
          <pc:docMk/>
          <pc:sldMk cId="3341849788" sldId="376"/>
        </pc:sldMkLst>
      </pc:sldChg>
      <pc:sldChg chg="del">
        <pc:chgData name="Benedikte Stigkær Lekbo" userId="8db8d99d-7007-4c95-82c0-1592cb9aeba0" providerId="ADAL" clId="{DF58515E-7850-4C5B-BC05-1B594F92A0CA}" dt="2025-02-24T10:52:54.031" v="10" actId="47"/>
        <pc:sldMkLst>
          <pc:docMk/>
          <pc:sldMk cId="620029108" sldId="389"/>
        </pc:sldMkLst>
      </pc:sldChg>
      <pc:sldChg chg="del">
        <pc:chgData name="Benedikte Stigkær Lekbo" userId="8db8d99d-7007-4c95-82c0-1592cb9aeba0" providerId="ADAL" clId="{DF58515E-7850-4C5B-BC05-1B594F92A0CA}" dt="2025-02-24T10:54:58.499" v="94" actId="47"/>
        <pc:sldMkLst>
          <pc:docMk/>
          <pc:sldMk cId="1077179187" sldId="495"/>
        </pc:sldMkLst>
      </pc:sldChg>
      <pc:sldChg chg="del">
        <pc:chgData name="Benedikte Stigkær Lekbo" userId="8db8d99d-7007-4c95-82c0-1592cb9aeba0" providerId="ADAL" clId="{DF58515E-7850-4C5B-BC05-1B594F92A0CA}" dt="2025-03-28T11:43:45.429" v="1381" actId="47"/>
        <pc:sldMkLst>
          <pc:docMk/>
          <pc:sldMk cId="860446397" sldId="507"/>
        </pc:sldMkLst>
      </pc:sldChg>
      <pc:sldChg chg="del">
        <pc:chgData name="Benedikte Stigkær Lekbo" userId="8db8d99d-7007-4c95-82c0-1592cb9aeba0" providerId="ADAL" clId="{DF58515E-7850-4C5B-BC05-1B594F92A0CA}" dt="2025-02-24T10:52:48.191" v="5" actId="47"/>
        <pc:sldMkLst>
          <pc:docMk/>
          <pc:sldMk cId="672796557" sldId="508"/>
        </pc:sldMkLst>
      </pc:sldChg>
      <pc:sldChg chg="del">
        <pc:chgData name="Benedikte Stigkær Lekbo" userId="8db8d99d-7007-4c95-82c0-1592cb9aeba0" providerId="ADAL" clId="{DF58515E-7850-4C5B-BC05-1B594F92A0CA}" dt="2025-02-24T10:52:51.932" v="8" actId="47"/>
        <pc:sldMkLst>
          <pc:docMk/>
          <pc:sldMk cId="2655600264" sldId="515"/>
        </pc:sldMkLst>
      </pc:sldChg>
      <pc:sldChg chg="del">
        <pc:chgData name="Benedikte Stigkær Lekbo" userId="8db8d99d-7007-4c95-82c0-1592cb9aeba0" providerId="ADAL" clId="{DF58515E-7850-4C5B-BC05-1B594F92A0CA}" dt="2025-02-24T10:52:57.616" v="12" actId="47"/>
        <pc:sldMkLst>
          <pc:docMk/>
          <pc:sldMk cId="2512527363" sldId="517"/>
        </pc:sldMkLst>
      </pc:sldChg>
      <pc:sldChg chg="modSp mod">
        <pc:chgData name="Benedikte Stigkær Lekbo" userId="8db8d99d-7007-4c95-82c0-1592cb9aeba0" providerId="ADAL" clId="{DF58515E-7850-4C5B-BC05-1B594F92A0CA}" dt="2025-02-24T10:53:39.330" v="79" actId="20577"/>
        <pc:sldMkLst>
          <pc:docMk/>
          <pc:sldMk cId="1715826125" sldId="519"/>
        </pc:sldMkLst>
      </pc:sldChg>
      <pc:sldChg chg="del ord">
        <pc:chgData name="Benedikte Stigkær Lekbo" userId="8db8d99d-7007-4c95-82c0-1592cb9aeba0" providerId="ADAL" clId="{DF58515E-7850-4C5B-BC05-1B594F92A0CA}" dt="2025-03-14T06:57:21.636" v="327" actId="2696"/>
        <pc:sldMkLst>
          <pc:docMk/>
          <pc:sldMk cId="1229194909" sldId="525"/>
        </pc:sldMkLst>
      </pc:sldChg>
      <pc:sldChg chg="del">
        <pc:chgData name="Benedikte Stigkær Lekbo" userId="8db8d99d-7007-4c95-82c0-1592cb9aeba0" providerId="ADAL" clId="{DF58515E-7850-4C5B-BC05-1B594F92A0CA}" dt="2025-02-24T10:52:54.947" v="11" actId="47"/>
        <pc:sldMkLst>
          <pc:docMk/>
          <pc:sldMk cId="2636099867" sldId="526"/>
        </pc:sldMkLst>
      </pc:sldChg>
      <pc:sldChg chg="del">
        <pc:chgData name="Benedikte Stigkær Lekbo" userId="8db8d99d-7007-4c95-82c0-1592cb9aeba0" providerId="ADAL" clId="{DF58515E-7850-4C5B-BC05-1B594F92A0CA}" dt="2025-02-25T10:35:18.837" v="289" actId="2696"/>
        <pc:sldMkLst>
          <pc:docMk/>
          <pc:sldMk cId="359848924" sldId="528"/>
        </pc:sldMkLst>
      </pc:sldChg>
      <pc:sldChg chg="del">
        <pc:chgData name="Benedikte Stigkær Lekbo" userId="8db8d99d-7007-4c95-82c0-1592cb9aeba0" providerId="ADAL" clId="{DF58515E-7850-4C5B-BC05-1B594F92A0CA}" dt="2025-02-25T10:26:41.515" v="204" actId="2696"/>
        <pc:sldMkLst>
          <pc:docMk/>
          <pc:sldMk cId="3336088997" sldId="529"/>
        </pc:sldMkLst>
      </pc:sldChg>
      <pc:sldChg chg="del">
        <pc:chgData name="Benedikte Stigkær Lekbo" userId="8db8d99d-7007-4c95-82c0-1592cb9aeba0" providerId="ADAL" clId="{DF58515E-7850-4C5B-BC05-1B594F92A0CA}" dt="2025-02-25T10:23:17.060" v="172" actId="2696"/>
        <pc:sldMkLst>
          <pc:docMk/>
          <pc:sldMk cId="3633525840" sldId="530"/>
        </pc:sldMkLst>
      </pc:sldChg>
      <pc:sldChg chg="del">
        <pc:chgData name="Benedikte Stigkær Lekbo" userId="8db8d99d-7007-4c95-82c0-1592cb9aeba0" providerId="ADAL" clId="{DF58515E-7850-4C5B-BC05-1B594F92A0CA}" dt="2025-02-25T10:27:57.194" v="216" actId="2696"/>
        <pc:sldMkLst>
          <pc:docMk/>
          <pc:sldMk cId="1258839194" sldId="531"/>
        </pc:sldMkLst>
      </pc:sldChg>
      <pc:sldChg chg="del">
        <pc:chgData name="Benedikte Stigkær Lekbo" userId="8db8d99d-7007-4c95-82c0-1592cb9aeba0" providerId="ADAL" clId="{DF58515E-7850-4C5B-BC05-1B594F92A0CA}" dt="2025-03-28T11:36:00.508" v="1249" actId="2696"/>
        <pc:sldMkLst>
          <pc:docMk/>
          <pc:sldMk cId="2061093629" sldId="532"/>
        </pc:sldMkLst>
      </pc:sldChg>
      <pc:sldChg chg="del">
        <pc:chgData name="Benedikte Stigkær Lekbo" userId="8db8d99d-7007-4c95-82c0-1592cb9aeba0" providerId="ADAL" clId="{DF58515E-7850-4C5B-BC05-1B594F92A0CA}" dt="2025-02-25T10:38:05.204" v="311" actId="2696"/>
        <pc:sldMkLst>
          <pc:docMk/>
          <pc:sldMk cId="4024297452" sldId="533"/>
        </pc:sldMkLst>
      </pc:sldChg>
      <pc:sldChg chg="del">
        <pc:chgData name="Benedikte Stigkær Lekbo" userId="8db8d99d-7007-4c95-82c0-1592cb9aeba0" providerId="ADAL" clId="{DF58515E-7850-4C5B-BC05-1B594F92A0CA}" dt="2025-02-25T10:39:13.818" v="325" actId="2696"/>
        <pc:sldMkLst>
          <pc:docMk/>
          <pc:sldMk cId="2300900473" sldId="534"/>
        </pc:sldMkLst>
      </pc:sldChg>
      <pc:sldChg chg="del">
        <pc:chgData name="Benedikte Stigkær Lekbo" userId="8db8d99d-7007-4c95-82c0-1592cb9aeba0" providerId="ADAL" clId="{DF58515E-7850-4C5B-BC05-1B594F92A0CA}" dt="2025-03-28T11:39:51.508" v="1301" actId="2696"/>
        <pc:sldMkLst>
          <pc:docMk/>
          <pc:sldMk cId="1032063124" sldId="537"/>
        </pc:sldMkLst>
      </pc:sldChg>
      <pc:sldChg chg="del">
        <pc:chgData name="Benedikte Stigkær Lekbo" userId="8db8d99d-7007-4c95-82c0-1592cb9aeba0" providerId="ADAL" clId="{DF58515E-7850-4C5B-BC05-1B594F92A0CA}" dt="2025-03-28T11:41:54.012" v="1339" actId="2696"/>
        <pc:sldMkLst>
          <pc:docMk/>
          <pc:sldMk cId="3042407416" sldId="538"/>
        </pc:sldMkLst>
      </pc:sldChg>
      <pc:sldChg chg="del">
        <pc:chgData name="Benedikte Stigkær Lekbo" userId="8db8d99d-7007-4c95-82c0-1592cb9aeba0" providerId="ADAL" clId="{DF58515E-7850-4C5B-BC05-1B594F92A0CA}" dt="2025-03-28T11:43:42.761" v="1380" actId="47"/>
        <pc:sldMkLst>
          <pc:docMk/>
          <pc:sldMk cId="3931029920" sldId="540"/>
        </pc:sldMkLst>
      </pc:sldChg>
      <pc:sldChg chg="del">
        <pc:chgData name="Benedikte Stigkær Lekbo" userId="8db8d99d-7007-4c95-82c0-1592cb9aeba0" providerId="ADAL" clId="{DF58515E-7850-4C5B-BC05-1B594F92A0CA}" dt="2025-02-24T10:52:49.387" v="6" actId="47"/>
        <pc:sldMkLst>
          <pc:docMk/>
          <pc:sldMk cId="1903809187" sldId="542"/>
        </pc:sldMkLst>
      </pc:sldChg>
      <pc:sldChg chg="del">
        <pc:chgData name="Benedikte Stigkær Lekbo" userId="8db8d99d-7007-4c95-82c0-1592cb9aeba0" providerId="ADAL" clId="{DF58515E-7850-4C5B-BC05-1B594F92A0CA}" dt="2025-02-24T10:52:52.917" v="9" actId="47"/>
        <pc:sldMkLst>
          <pc:docMk/>
          <pc:sldMk cId="382393959" sldId="543"/>
        </pc:sldMkLst>
      </pc:sldChg>
      <pc:sldChg chg="del">
        <pc:chgData name="Benedikte Stigkær Lekbo" userId="8db8d99d-7007-4c95-82c0-1592cb9aeba0" providerId="ADAL" clId="{DF58515E-7850-4C5B-BC05-1B594F92A0CA}" dt="2025-02-24T10:54:53.514" v="93" actId="47"/>
        <pc:sldMkLst>
          <pc:docMk/>
          <pc:sldMk cId="2343821536" sldId="544"/>
        </pc:sldMkLst>
      </pc:sldChg>
      <pc:sldChg chg="del">
        <pc:chgData name="Benedikte Stigkær Lekbo" userId="8db8d99d-7007-4c95-82c0-1592cb9aeba0" providerId="ADAL" clId="{DF58515E-7850-4C5B-BC05-1B594F92A0CA}" dt="2025-02-24T10:52:31.669" v="0" actId="47"/>
        <pc:sldMkLst>
          <pc:docMk/>
          <pc:sldMk cId="69700492" sldId="545"/>
        </pc:sldMkLst>
      </pc:sldChg>
      <pc:sldChg chg="del">
        <pc:chgData name="Benedikte Stigkær Lekbo" userId="8db8d99d-7007-4c95-82c0-1592cb9aeba0" providerId="ADAL" clId="{DF58515E-7850-4C5B-BC05-1B594F92A0CA}" dt="2025-02-25T10:25:19.884" v="193" actId="47"/>
        <pc:sldMkLst>
          <pc:docMk/>
          <pc:sldMk cId="1190734982" sldId="546"/>
        </pc:sldMkLst>
      </pc:sldChg>
      <pc:sldChg chg="del">
        <pc:chgData name="Benedikte Stigkær Lekbo" userId="8db8d99d-7007-4c95-82c0-1592cb9aeba0" providerId="ADAL" clId="{DF58515E-7850-4C5B-BC05-1B594F92A0CA}" dt="2025-02-24T10:55:20.299" v="108" actId="47"/>
        <pc:sldMkLst>
          <pc:docMk/>
          <pc:sldMk cId="1936888692" sldId="547"/>
        </pc:sldMkLst>
      </pc:sldChg>
      <pc:sldChg chg="del">
        <pc:chgData name="Benedikte Stigkær Lekbo" userId="8db8d99d-7007-4c95-82c0-1592cb9aeba0" providerId="ADAL" clId="{DF58515E-7850-4C5B-BC05-1B594F92A0CA}" dt="2025-02-24T10:55:47.225" v="130" actId="47"/>
        <pc:sldMkLst>
          <pc:docMk/>
          <pc:sldMk cId="3781189785" sldId="548"/>
        </pc:sldMkLst>
      </pc:sldChg>
      <pc:sldChg chg="del">
        <pc:chgData name="Benedikte Stigkær Lekbo" userId="8db8d99d-7007-4c95-82c0-1592cb9aeba0" providerId="ADAL" clId="{DF58515E-7850-4C5B-BC05-1B594F92A0CA}" dt="2025-02-24T10:58:22.865" v="159" actId="47"/>
        <pc:sldMkLst>
          <pc:docMk/>
          <pc:sldMk cId="3727169487" sldId="549"/>
        </pc:sldMkLst>
      </pc:sldChg>
      <pc:sldChg chg="del">
        <pc:chgData name="Benedikte Stigkær Lekbo" userId="8db8d99d-7007-4c95-82c0-1592cb9aeba0" providerId="ADAL" clId="{DF58515E-7850-4C5B-BC05-1B594F92A0CA}" dt="2025-02-25T10:29:17.379" v="238" actId="2696"/>
        <pc:sldMkLst>
          <pc:docMk/>
          <pc:sldMk cId="2408923728" sldId="550"/>
        </pc:sldMkLst>
      </pc:sldChg>
      <pc:sldChg chg="del">
        <pc:chgData name="Benedikte Stigkær Lekbo" userId="8db8d99d-7007-4c95-82c0-1592cb9aeba0" providerId="ADAL" clId="{DF58515E-7850-4C5B-BC05-1B594F92A0CA}" dt="2025-02-25T10:30:29.552" v="251" actId="2696"/>
        <pc:sldMkLst>
          <pc:docMk/>
          <pc:sldMk cId="1272900846" sldId="551"/>
        </pc:sldMkLst>
      </pc:sldChg>
      <pc:sldChg chg="del">
        <pc:chgData name="Benedikte Stigkær Lekbo" userId="8db8d99d-7007-4c95-82c0-1592cb9aeba0" providerId="ADAL" clId="{DF58515E-7850-4C5B-BC05-1B594F92A0CA}" dt="2025-02-25T10:32:40.063" v="258" actId="2696"/>
        <pc:sldMkLst>
          <pc:docMk/>
          <pc:sldMk cId="1209938796" sldId="552"/>
        </pc:sldMkLst>
      </pc:sldChg>
      <pc:sldChg chg="del">
        <pc:chgData name="Benedikte Stigkær Lekbo" userId="8db8d99d-7007-4c95-82c0-1592cb9aeba0" providerId="ADAL" clId="{DF58515E-7850-4C5B-BC05-1B594F92A0CA}" dt="2025-02-25T10:34:05.045" v="274" actId="2696"/>
        <pc:sldMkLst>
          <pc:docMk/>
          <pc:sldMk cId="3893412517" sldId="553"/>
        </pc:sldMkLst>
      </pc:sldChg>
      <pc:sldChg chg="addSp delSp modSp add mod">
        <pc:chgData name="Benedikte Stigkær Lekbo" userId="8db8d99d-7007-4c95-82c0-1592cb9aeba0" providerId="ADAL" clId="{DF58515E-7850-4C5B-BC05-1B594F92A0CA}" dt="2025-04-08T09:46:48.275" v="1421" actId="6549"/>
        <pc:sldMkLst>
          <pc:docMk/>
          <pc:sldMk cId="142665744" sldId="554"/>
        </pc:sldMkLst>
        <pc:spChg chg="add mod">
          <ac:chgData name="Benedikte Stigkær Lekbo" userId="8db8d99d-7007-4c95-82c0-1592cb9aeba0" providerId="ADAL" clId="{DF58515E-7850-4C5B-BC05-1B594F92A0CA}" dt="2025-03-14T06:58:01.525" v="331" actId="1076"/>
          <ac:spMkLst>
            <pc:docMk/>
            <pc:sldMk cId="142665744" sldId="554"/>
            <ac:spMk id="4" creationId="{EB23DA6F-7484-91AD-31CA-49404C60A4A6}"/>
          </ac:spMkLst>
        </pc:spChg>
        <pc:spChg chg="add mod">
          <ac:chgData name="Benedikte Stigkær Lekbo" userId="8db8d99d-7007-4c95-82c0-1592cb9aeba0" providerId="ADAL" clId="{DF58515E-7850-4C5B-BC05-1B594F92A0CA}" dt="2025-04-08T09:46:48.275" v="1421" actId="6549"/>
          <ac:spMkLst>
            <pc:docMk/>
            <pc:sldMk cId="142665744" sldId="554"/>
            <ac:spMk id="8" creationId="{47827198-F2A4-8750-471A-31DC2C2E9310}"/>
          </ac:spMkLst>
        </pc:spChg>
      </pc:sldChg>
      <pc:sldChg chg="del">
        <pc:chgData name="Benedikte Stigkær Lekbo" userId="8db8d99d-7007-4c95-82c0-1592cb9aeba0" providerId="ADAL" clId="{DF58515E-7850-4C5B-BC05-1B594F92A0CA}" dt="2025-02-24T10:53:00.613" v="15" actId="47"/>
        <pc:sldMkLst>
          <pc:docMk/>
          <pc:sldMk cId="3857941990" sldId="554"/>
        </pc:sldMkLst>
      </pc:sldChg>
      <pc:sldChg chg="del">
        <pc:chgData name="Benedikte Stigkær Lekbo" userId="8db8d99d-7007-4c95-82c0-1592cb9aeba0" providerId="ADAL" clId="{DF58515E-7850-4C5B-BC05-1B594F92A0CA}" dt="2025-02-24T10:52:50.732" v="7" actId="47"/>
        <pc:sldMkLst>
          <pc:docMk/>
          <pc:sldMk cId="1703417438" sldId="555"/>
        </pc:sldMkLst>
      </pc:sldChg>
      <pc:sldChg chg="addSp delSp modSp add mod">
        <pc:chgData name="Benedikte Stigkær Lekbo" userId="8db8d99d-7007-4c95-82c0-1592cb9aeba0" providerId="ADAL" clId="{DF58515E-7850-4C5B-BC05-1B594F92A0CA}" dt="2025-03-14T07:11:56.708" v="468" actId="2711"/>
        <pc:sldMkLst>
          <pc:docMk/>
          <pc:sldMk cId="3379237077" sldId="555"/>
        </pc:sldMkLst>
        <pc:spChg chg="add mod">
          <ac:chgData name="Benedikte Stigkær Lekbo" userId="8db8d99d-7007-4c95-82c0-1592cb9aeba0" providerId="ADAL" clId="{DF58515E-7850-4C5B-BC05-1B594F92A0CA}" dt="2025-03-14T07:11:56.708" v="468" actId="2711"/>
          <ac:spMkLst>
            <pc:docMk/>
            <pc:sldMk cId="3379237077" sldId="555"/>
            <ac:spMk id="5" creationId="{31C8657D-9589-3A98-C5A4-9E90C48EB9D9}"/>
          </ac:spMkLst>
        </pc:spChg>
      </pc:sldChg>
      <pc:sldChg chg="addSp delSp modSp add mod">
        <pc:chgData name="Benedikte Stigkær Lekbo" userId="8db8d99d-7007-4c95-82c0-1592cb9aeba0" providerId="ADAL" clId="{DF58515E-7850-4C5B-BC05-1B594F92A0CA}" dt="2025-03-14T07:34:35.541" v="833" actId="1076"/>
        <pc:sldMkLst>
          <pc:docMk/>
          <pc:sldMk cId="1028840740" sldId="556"/>
        </pc:sldMkLst>
        <pc:spChg chg="add mod">
          <ac:chgData name="Benedikte Stigkær Lekbo" userId="8db8d99d-7007-4c95-82c0-1592cb9aeba0" providerId="ADAL" clId="{DF58515E-7850-4C5B-BC05-1B594F92A0CA}" dt="2025-03-14T07:34:35.541" v="833" actId="1076"/>
          <ac:spMkLst>
            <pc:docMk/>
            <pc:sldMk cId="1028840740" sldId="556"/>
            <ac:spMk id="6" creationId="{3C7BF4C2-F5EC-FA12-3325-6A3220ACE405}"/>
          </ac:spMkLst>
        </pc:spChg>
      </pc:sldChg>
      <pc:sldChg chg="del">
        <pc:chgData name="Benedikte Stigkær Lekbo" userId="8db8d99d-7007-4c95-82c0-1592cb9aeba0" providerId="ADAL" clId="{DF58515E-7850-4C5B-BC05-1B594F92A0CA}" dt="2025-02-24T10:52:59.652" v="14" actId="47"/>
        <pc:sldMkLst>
          <pc:docMk/>
          <pc:sldMk cId="4191288826" sldId="556"/>
        </pc:sldMkLst>
      </pc:sldChg>
      <pc:sldChg chg="addSp delSp modSp add mod">
        <pc:chgData name="Benedikte Stigkær Lekbo" userId="8db8d99d-7007-4c95-82c0-1592cb9aeba0" providerId="ADAL" clId="{DF58515E-7850-4C5B-BC05-1B594F92A0CA}" dt="2025-04-08T09:47:37.529" v="1424" actId="20577"/>
        <pc:sldMkLst>
          <pc:docMk/>
          <pc:sldMk cId="1326479327" sldId="557"/>
        </pc:sldMkLst>
        <pc:spChg chg="add mod">
          <ac:chgData name="Benedikte Stigkær Lekbo" userId="8db8d99d-7007-4c95-82c0-1592cb9aeba0" providerId="ADAL" clId="{DF58515E-7850-4C5B-BC05-1B594F92A0CA}" dt="2025-04-08T09:47:37.529" v="1424" actId="20577"/>
          <ac:spMkLst>
            <pc:docMk/>
            <pc:sldMk cId="1326479327" sldId="557"/>
            <ac:spMk id="8" creationId="{7AE70CC3-2859-8943-99A2-A0DA1DAF5002}"/>
          </ac:spMkLst>
        </pc:spChg>
      </pc:sldChg>
      <pc:sldChg chg="addSp delSp modSp add mod">
        <pc:chgData name="Benedikte Stigkær Lekbo" userId="8db8d99d-7007-4c95-82c0-1592cb9aeba0" providerId="ADAL" clId="{DF58515E-7850-4C5B-BC05-1B594F92A0CA}" dt="2025-03-14T07:40:48.013" v="859" actId="6549"/>
        <pc:sldMkLst>
          <pc:docMk/>
          <pc:sldMk cId="209267757" sldId="558"/>
        </pc:sldMkLst>
        <pc:spChg chg="mod">
          <ac:chgData name="Benedikte Stigkær Lekbo" userId="8db8d99d-7007-4c95-82c0-1592cb9aeba0" providerId="ADAL" clId="{DF58515E-7850-4C5B-BC05-1B594F92A0CA}" dt="2025-03-14T07:06:59.176" v="412" actId="20577"/>
          <ac:spMkLst>
            <pc:docMk/>
            <pc:sldMk cId="209267757" sldId="558"/>
            <ac:spMk id="3" creationId="{EB35F95F-457F-6437-FD8B-A29966E2AD04}"/>
          </ac:spMkLst>
        </pc:spChg>
        <pc:spChg chg="add mod">
          <ac:chgData name="Benedikte Stigkær Lekbo" userId="8db8d99d-7007-4c95-82c0-1592cb9aeba0" providerId="ADAL" clId="{DF58515E-7850-4C5B-BC05-1B594F92A0CA}" dt="2025-03-14T07:40:48.013" v="859" actId="6549"/>
          <ac:spMkLst>
            <pc:docMk/>
            <pc:sldMk cId="209267757" sldId="558"/>
            <ac:spMk id="7" creationId="{E566D6EB-D82B-F0D6-9160-EA217D112AB9}"/>
          </ac:spMkLst>
        </pc:spChg>
      </pc:sldChg>
      <pc:sldChg chg="addSp delSp modSp add mod">
        <pc:chgData name="Benedikte Stigkær Lekbo" userId="8db8d99d-7007-4c95-82c0-1592cb9aeba0" providerId="ADAL" clId="{DF58515E-7850-4C5B-BC05-1B594F92A0CA}" dt="2025-03-14T07:34:14.163" v="831" actId="1076"/>
        <pc:sldMkLst>
          <pc:docMk/>
          <pc:sldMk cId="4064871465" sldId="559"/>
        </pc:sldMkLst>
        <pc:spChg chg="add mod">
          <ac:chgData name="Benedikte Stigkær Lekbo" userId="8db8d99d-7007-4c95-82c0-1592cb9aeba0" providerId="ADAL" clId="{DF58515E-7850-4C5B-BC05-1B594F92A0CA}" dt="2025-03-14T07:34:14.163" v="831" actId="1076"/>
          <ac:spMkLst>
            <pc:docMk/>
            <pc:sldMk cId="4064871465" sldId="559"/>
            <ac:spMk id="5" creationId="{84560152-B0AD-5314-9E26-FD2ED0116D42}"/>
          </ac:spMkLst>
        </pc:spChg>
      </pc:sldChg>
      <pc:sldChg chg="addSp delSp modSp add mod">
        <pc:chgData name="Benedikte Stigkær Lekbo" userId="8db8d99d-7007-4c95-82c0-1592cb9aeba0" providerId="ADAL" clId="{DF58515E-7850-4C5B-BC05-1B594F92A0CA}" dt="2025-04-08T09:48:35.154" v="1425" actId="6549"/>
        <pc:sldMkLst>
          <pc:docMk/>
          <pc:sldMk cId="2373725480" sldId="560"/>
        </pc:sldMkLst>
        <pc:spChg chg="add mod">
          <ac:chgData name="Benedikte Stigkær Lekbo" userId="8db8d99d-7007-4c95-82c0-1592cb9aeba0" providerId="ADAL" clId="{DF58515E-7850-4C5B-BC05-1B594F92A0CA}" dt="2025-04-08T09:48:35.154" v="1425" actId="6549"/>
          <ac:spMkLst>
            <pc:docMk/>
            <pc:sldMk cId="2373725480" sldId="560"/>
            <ac:spMk id="7" creationId="{711BF181-1347-435E-353C-792A692DDA09}"/>
          </ac:spMkLst>
        </pc:spChg>
      </pc:sldChg>
      <pc:sldChg chg="addSp delSp modSp add mod">
        <pc:chgData name="Benedikte Stigkær Lekbo" userId="8db8d99d-7007-4c95-82c0-1592cb9aeba0" providerId="ADAL" clId="{DF58515E-7850-4C5B-BC05-1B594F92A0CA}" dt="2025-04-08T09:49:12.657" v="1428" actId="6549"/>
        <pc:sldMkLst>
          <pc:docMk/>
          <pc:sldMk cId="4159198" sldId="561"/>
        </pc:sldMkLst>
        <pc:spChg chg="add mod">
          <ac:chgData name="Benedikte Stigkær Lekbo" userId="8db8d99d-7007-4c95-82c0-1592cb9aeba0" providerId="ADAL" clId="{DF58515E-7850-4C5B-BC05-1B594F92A0CA}" dt="2025-04-08T09:49:12.657" v="1428" actId="6549"/>
          <ac:spMkLst>
            <pc:docMk/>
            <pc:sldMk cId="4159198" sldId="561"/>
            <ac:spMk id="5" creationId="{2C6CE9E4-B87C-403D-0E5F-76AE6D63A80F}"/>
          </ac:spMkLst>
        </pc:spChg>
      </pc:sldChg>
      <pc:sldChg chg="addSp delSp modSp add mod">
        <pc:chgData name="Benedikte Stigkær Lekbo" userId="8db8d99d-7007-4c95-82c0-1592cb9aeba0" providerId="ADAL" clId="{DF58515E-7850-4C5B-BC05-1B594F92A0CA}" dt="2025-03-14T07:40:31.041" v="858" actId="6549"/>
        <pc:sldMkLst>
          <pc:docMk/>
          <pc:sldMk cId="1227652205" sldId="562"/>
        </pc:sldMkLst>
        <pc:spChg chg="add mod">
          <ac:chgData name="Benedikte Stigkær Lekbo" userId="8db8d99d-7007-4c95-82c0-1592cb9aeba0" providerId="ADAL" clId="{DF58515E-7850-4C5B-BC05-1B594F92A0CA}" dt="2025-03-14T07:30:07.373" v="691" actId="20577"/>
          <ac:spMkLst>
            <pc:docMk/>
            <pc:sldMk cId="1227652205" sldId="562"/>
            <ac:spMk id="4" creationId="{B45156B7-7C18-A11C-50E6-C5FF96F68A38}"/>
          </ac:spMkLst>
        </pc:spChg>
        <pc:spChg chg="add mod">
          <ac:chgData name="Benedikte Stigkær Lekbo" userId="8db8d99d-7007-4c95-82c0-1592cb9aeba0" providerId="ADAL" clId="{DF58515E-7850-4C5B-BC05-1B594F92A0CA}" dt="2025-03-14T07:40:31.041" v="858" actId="6549"/>
          <ac:spMkLst>
            <pc:docMk/>
            <pc:sldMk cId="1227652205" sldId="562"/>
            <ac:spMk id="7" creationId="{3DAA4A7B-BDAE-39F5-F111-122A8DBCC8D6}"/>
          </ac:spMkLst>
        </pc:spChg>
      </pc:sldChg>
      <pc:sldChg chg="addSp delSp modSp add mod">
        <pc:chgData name="Benedikte Stigkær Lekbo" userId="8db8d99d-7007-4c95-82c0-1592cb9aeba0" providerId="ADAL" clId="{DF58515E-7850-4C5B-BC05-1B594F92A0CA}" dt="2025-04-08T09:49:28.170" v="1430" actId="20577"/>
        <pc:sldMkLst>
          <pc:docMk/>
          <pc:sldMk cId="1929195539" sldId="563"/>
        </pc:sldMkLst>
        <pc:spChg chg="add mod">
          <ac:chgData name="Benedikte Stigkær Lekbo" userId="8db8d99d-7007-4c95-82c0-1592cb9aeba0" providerId="ADAL" clId="{DF58515E-7850-4C5B-BC05-1B594F92A0CA}" dt="2025-03-14T07:41:04.445" v="860" actId="6549"/>
          <ac:spMkLst>
            <pc:docMk/>
            <pc:sldMk cId="1929195539" sldId="563"/>
            <ac:spMk id="5" creationId="{E7014E3C-428D-2D08-48F0-D375BAAFD54C}"/>
          </ac:spMkLst>
        </pc:spChg>
      </pc:sldChg>
      <pc:sldChg chg="addSp delSp modSp add mod">
        <pc:chgData name="Benedikte Stigkær Lekbo" userId="8db8d99d-7007-4c95-82c0-1592cb9aeba0" providerId="ADAL" clId="{DF58515E-7850-4C5B-BC05-1B594F92A0CA}" dt="2025-04-08T09:49:36.922" v="1432" actId="20577"/>
        <pc:sldMkLst>
          <pc:docMk/>
          <pc:sldMk cId="786892142" sldId="564"/>
        </pc:sldMkLst>
        <pc:spChg chg="add mod">
          <ac:chgData name="Benedikte Stigkær Lekbo" userId="8db8d99d-7007-4c95-82c0-1592cb9aeba0" providerId="ADAL" clId="{DF58515E-7850-4C5B-BC05-1B594F92A0CA}" dt="2025-03-14T07:46:41.015" v="885" actId="2711"/>
          <ac:spMkLst>
            <pc:docMk/>
            <pc:sldMk cId="786892142" sldId="564"/>
            <ac:spMk id="7" creationId="{AE89F8A5-CF3F-F49F-A3D5-7A4C243B3DAF}"/>
          </ac:spMkLst>
        </pc:spChg>
      </pc:sldChg>
      <pc:sldChg chg="addSp delSp modSp add mod">
        <pc:chgData name="Benedikte Stigkær Lekbo" userId="8db8d99d-7007-4c95-82c0-1592cb9aeba0" providerId="ADAL" clId="{DF58515E-7850-4C5B-BC05-1B594F92A0CA}" dt="2025-04-08T09:49:45.405" v="1434" actId="20577"/>
        <pc:sldMkLst>
          <pc:docMk/>
          <pc:sldMk cId="449128069" sldId="565"/>
        </pc:sldMkLst>
        <pc:spChg chg="add mod">
          <ac:chgData name="Benedikte Stigkær Lekbo" userId="8db8d99d-7007-4c95-82c0-1592cb9aeba0" providerId="ADAL" clId="{DF58515E-7850-4C5B-BC05-1B594F92A0CA}" dt="2025-03-14T07:47:15.907" v="901" actId="6549"/>
          <ac:spMkLst>
            <pc:docMk/>
            <pc:sldMk cId="449128069" sldId="565"/>
            <ac:spMk id="5" creationId="{B57FA241-6A30-3E4E-2A31-8D433B6D77D7}"/>
          </ac:spMkLst>
        </pc:spChg>
      </pc:sldChg>
      <pc:sldChg chg="addSp delSp modSp add mod">
        <pc:chgData name="Benedikte Stigkær Lekbo" userId="8db8d99d-7007-4c95-82c0-1592cb9aeba0" providerId="ADAL" clId="{DF58515E-7850-4C5B-BC05-1B594F92A0CA}" dt="2025-03-14T07:48:05.461" v="912" actId="20577"/>
        <pc:sldMkLst>
          <pc:docMk/>
          <pc:sldMk cId="2753516663" sldId="566"/>
        </pc:sldMkLst>
        <pc:spChg chg="add mod">
          <ac:chgData name="Benedikte Stigkær Lekbo" userId="8db8d99d-7007-4c95-82c0-1592cb9aeba0" providerId="ADAL" clId="{DF58515E-7850-4C5B-BC05-1B594F92A0CA}" dt="2025-03-14T07:31:13.577" v="774" actId="20577"/>
          <ac:spMkLst>
            <pc:docMk/>
            <pc:sldMk cId="2753516663" sldId="566"/>
            <ac:spMk id="4" creationId="{B32AD9EB-A89B-BA33-4C6C-1B99F85B4208}"/>
          </ac:spMkLst>
        </pc:spChg>
        <pc:spChg chg="add mod">
          <ac:chgData name="Benedikte Stigkær Lekbo" userId="8db8d99d-7007-4c95-82c0-1592cb9aeba0" providerId="ADAL" clId="{DF58515E-7850-4C5B-BC05-1B594F92A0CA}" dt="2025-03-14T07:47:42.658" v="911" actId="12"/>
          <ac:spMkLst>
            <pc:docMk/>
            <pc:sldMk cId="2753516663" sldId="566"/>
            <ac:spMk id="7" creationId="{ABBB246F-B51D-44A1-430A-B36254FF1E2A}"/>
          </ac:spMkLst>
        </pc:spChg>
      </pc:sldChg>
      <pc:sldChg chg="addSp delSp modSp add mod">
        <pc:chgData name="Benedikte Stigkær Lekbo" userId="8db8d99d-7007-4c95-82c0-1592cb9aeba0" providerId="ADAL" clId="{DF58515E-7850-4C5B-BC05-1B594F92A0CA}" dt="2025-03-14T07:49:51.763" v="951" actId="1076"/>
        <pc:sldMkLst>
          <pc:docMk/>
          <pc:sldMk cId="4125897326" sldId="567"/>
        </pc:sldMkLst>
        <pc:spChg chg="add mod">
          <ac:chgData name="Benedikte Stigkær Lekbo" userId="8db8d99d-7007-4c95-82c0-1592cb9aeba0" providerId="ADAL" clId="{DF58515E-7850-4C5B-BC05-1B594F92A0CA}" dt="2025-03-14T07:49:51.763" v="951" actId="1076"/>
          <ac:spMkLst>
            <pc:docMk/>
            <pc:sldMk cId="4125897326" sldId="567"/>
            <ac:spMk id="5" creationId="{30C37C79-0026-CF92-3911-D4CD11D778F1}"/>
          </ac:spMkLst>
        </pc:spChg>
      </pc:sldChg>
      <pc:sldChg chg="addSp delSp modSp add mod">
        <pc:chgData name="Benedikte Stigkær Lekbo" userId="8db8d99d-7007-4c95-82c0-1592cb9aeba0" providerId="ADAL" clId="{DF58515E-7850-4C5B-BC05-1B594F92A0CA}" dt="2025-03-14T07:50:40.449" v="966" actId="20577"/>
        <pc:sldMkLst>
          <pc:docMk/>
          <pc:sldMk cId="2765574040" sldId="568"/>
        </pc:sldMkLst>
        <pc:spChg chg="add mod">
          <ac:chgData name="Benedikte Stigkær Lekbo" userId="8db8d99d-7007-4c95-82c0-1592cb9aeba0" providerId="ADAL" clId="{DF58515E-7850-4C5B-BC05-1B594F92A0CA}" dt="2025-03-14T07:50:37.900" v="964" actId="1076"/>
          <ac:spMkLst>
            <pc:docMk/>
            <pc:sldMk cId="2765574040" sldId="568"/>
            <ac:spMk id="7" creationId="{1FA7000B-A6F5-CACD-5A56-E5E783DFD2F7}"/>
          </ac:spMkLst>
        </pc:spChg>
      </pc:sldChg>
      <pc:sldChg chg="add">
        <pc:chgData name="Benedikte Stigkær Lekbo" userId="8db8d99d-7007-4c95-82c0-1592cb9aeba0" providerId="ADAL" clId="{DF58515E-7850-4C5B-BC05-1B594F92A0CA}" dt="2025-02-25T10:39:21.991" v="326" actId="2890"/>
        <pc:sldMkLst>
          <pc:docMk/>
          <pc:sldMk cId="1235142142" sldId="569"/>
        </pc:sldMkLst>
      </pc:sldChg>
      <pc:sldChg chg="modSp del mod">
        <pc:chgData name="Benedikte Stigkær Lekbo" userId="8db8d99d-7007-4c95-82c0-1592cb9aeba0" providerId="ADAL" clId="{DF58515E-7850-4C5B-BC05-1B594F92A0CA}" dt="2025-03-14T07:58:25.190" v="1001" actId="2696"/>
        <pc:sldMkLst>
          <pc:docMk/>
          <pc:sldMk cId="3596435232" sldId="569"/>
        </pc:sldMkLst>
      </pc:sldChg>
      <pc:sldChg chg="del">
        <pc:chgData name="Benedikte Stigkær Lekbo" userId="8db8d99d-7007-4c95-82c0-1592cb9aeba0" providerId="ADAL" clId="{DF58515E-7850-4C5B-BC05-1B594F92A0CA}" dt="2025-03-14T07:05:18.153" v="404" actId="2696"/>
        <pc:sldMkLst>
          <pc:docMk/>
          <pc:sldMk cId="1478623237" sldId="570"/>
        </pc:sldMkLst>
      </pc:sldChg>
      <pc:sldChg chg="del">
        <pc:chgData name="Benedikte Stigkær Lekbo" userId="8db8d99d-7007-4c95-82c0-1592cb9aeba0" providerId="ADAL" clId="{DF58515E-7850-4C5B-BC05-1B594F92A0CA}" dt="2025-03-14T08:01:34.908" v="1073" actId="2696"/>
        <pc:sldMkLst>
          <pc:docMk/>
          <pc:sldMk cId="3743790444" sldId="571"/>
        </pc:sldMkLst>
      </pc:sldChg>
      <pc:sldChg chg="del">
        <pc:chgData name="Benedikte Stigkær Lekbo" userId="8db8d99d-7007-4c95-82c0-1592cb9aeba0" providerId="ADAL" clId="{DF58515E-7850-4C5B-BC05-1B594F92A0CA}" dt="2025-03-14T08:02:10.544" v="1092" actId="2696"/>
        <pc:sldMkLst>
          <pc:docMk/>
          <pc:sldMk cId="597337001" sldId="572"/>
        </pc:sldMkLst>
      </pc:sldChg>
      <pc:sldChg chg="addSp delSp modSp add mod">
        <pc:chgData name="Benedikte Stigkær Lekbo" userId="8db8d99d-7007-4c95-82c0-1592cb9aeba0" providerId="ADAL" clId="{DF58515E-7850-4C5B-BC05-1B594F92A0CA}" dt="2025-03-14T07:28:59.947" v="597" actId="20577"/>
        <pc:sldMkLst>
          <pc:docMk/>
          <pc:sldMk cId="3355932986" sldId="573"/>
        </pc:sldMkLst>
        <pc:spChg chg="add mod">
          <ac:chgData name="Benedikte Stigkær Lekbo" userId="8db8d99d-7007-4c95-82c0-1592cb9aeba0" providerId="ADAL" clId="{DF58515E-7850-4C5B-BC05-1B594F92A0CA}" dt="2025-03-14T07:17:49.008" v="545" actId="255"/>
          <ac:spMkLst>
            <pc:docMk/>
            <pc:sldMk cId="3355932986" sldId="573"/>
            <ac:spMk id="4" creationId="{F8038E75-A77C-BB4F-3A42-5568B27D8816}"/>
          </ac:spMkLst>
        </pc:spChg>
      </pc:sldChg>
      <pc:sldChg chg="addSp delSp modSp add mod">
        <pc:chgData name="Benedikte Stigkær Lekbo" userId="8db8d99d-7007-4c95-82c0-1592cb9aeba0" providerId="ADAL" clId="{DF58515E-7850-4C5B-BC05-1B594F92A0CA}" dt="2025-03-14T07:57:46.994" v="999" actId="2711"/>
        <pc:sldMkLst>
          <pc:docMk/>
          <pc:sldMk cId="290367635" sldId="574"/>
        </pc:sldMkLst>
        <pc:spChg chg="add mod">
          <ac:chgData name="Benedikte Stigkær Lekbo" userId="8db8d99d-7007-4c95-82c0-1592cb9aeba0" providerId="ADAL" clId="{DF58515E-7850-4C5B-BC05-1B594F92A0CA}" dt="2025-03-14T07:57:46.994" v="999" actId="2711"/>
          <ac:spMkLst>
            <pc:docMk/>
            <pc:sldMk cId="290367635" sldId="574"/>
            <ac:spMk id="5" creationId="{1D622DE4-84FD-B2C4-8387-F66E5EFEEAA9}"/>
          </ac:spMkLst>
        </pc:spChg>
      </pc:sldChg>
      <pc:sldChg chg="modSp add mod modCm">
        <pc:chgData name="Benedikte Stigkær Lekbo" userId="8db8d99d-7007-4c95-82c0-1592cb9aeba0" providerId="ADAL" clId="{DF58515E-7850-4C5B-BC05-1B594F92A0CA}" dt="2025-04-08T09:52:58.737" v="1457" actId="20577"/>
        <pc:sldMkLst>
          <pc:docMk/>
          <pc:sldMk cId="2759711369" sldId="575"/>
        </pc:sldMkLst>
        <pc:spChg chg="mod">
          <ac:chgData name="Benedikte Stigkær Lekbo" userId="8db8d99d-7007-4c95-82c0-1592cb9aeba0" providerId="ADAL" clId="{DF58515E-7850-4C5B-BC05-1B594F92A0CA}" dt="2025-04-08T09:52:58.737" v="1457" actId="20577"/>
          <ac:spMkLst>
            <pc:docMk/>
            <pc:sldMk cId="2759711369" sldId="575"/>
            <ac:spMk id="5" creationId="{00D0D22F-3458-B801-1C04-3F177100EC1B}"/>
          </ac:spMkLst>
        </pc:spChg>
        <pc:extLst>
          <p:ext xmlns:p="http://schemas.openxmlformats.org/presentationml/2006/main" uri="{D6D511B9-2390-475A-947B-AFAB55BFBCF1}">
            <pc226:cmChg xmlns:pc226="http://schemas.microsoft.com/office/powerpoint/2022/06/main/command" chg="mod">
              <pc226:chgData name="Benedikte Stigkær Lekbo" userId="8db8d99d-7007-4c95-82c0-1592cb9aeba0" providerId="ADAL" clId="{DF58515E-7850-4C5B-BC05-1B594F92A0CA}" dt="2025-04-08T09:50:56.023" v="1449" actId="20577"/>
              <pc2:cmMkLst xmlns:pc2="http://schemas.microsoft.com/office/powerpoint/2019/9/main/command">
                <pc:docMk/>
                <pc:sldMk cId="2759711369" sldId="575"/>
                <pc2:cmMk id="{99C22693-4519-4FCC-8790-2C1CED784D47}"/>
              </pc2:cmMkLst>
            </pc226:cmChg>
            <pc226:cmChg xmlns:pc226="http://schemas.microsoft.com/office/powerpoint/2022/06/main/command" chg="mod">
              <pc226:chgData name="Benedikte Stigkær Lekbo" userId="8db8d99d-7007-4c95-82c0-1592cb9aeba0" providerId="ADAL" clId="{DF58515E-7850-4C5B-BC05-1B594F92A0CA}" dt="2025-04-08T09:52:58.737" v="1457" actId="20577"/>
              <pc2:cmMkLst xmlns:pc2="http://schemas.microsoft.com/office/powerpoint/2019/9/main/command">
                <pc:docMk/>
                <pc:sldMk cId="2759711369" sldId="575"/>
                <pc2:cmMk id="{8AFB9093-2E81-4716-80D5-6CC38DBDF9A2}"/>
              </pc2:cmMkLst>
            </pc226:cmChg>
            <pc226:cmChg xmlns:pc226="http://schemas.microsoft.com/office/powerpoint/2022/06/main/command" chg="mod">
              <pc226:chgData name="Benedikte Stigkær Lekbo" userId="8db8d99d-7007-4c95-82c0-1592cb9aeba0" providerId="ADAL" clId="{DF58515E-7850-4C5B-BC05-1B594F92A0CA}" dt="2025-04-08T09:50:56.023" v="1449" actId="20577"/>
              <pc2:cmMkLst xmlns:pc2="http://schemas.microsoft.com/office/powerpoint/2019/9/main/command">
                <pc:docMk/>
                <pc:sldMk cId="2759711369" sldId="575"/>
                <pc2:cmMk id="{F99B06BE-2D29-444B-9295-2D7486D1A644}"/>
              </pc2:cmMkLst>
            </pc226:cmChg>
          </p:ext>
        </pc:extLst>
      </pc:sldChg>
      <pc:sldChg chg="addSp delSp modSp add del mod">
        <pc:chgData name="Benedikte Stigkær Lekbo" userId="8db8d99d-7007-4c95-82c0-1592cb9aeba0" providerId="ADAL" clId="{DF58515E-7850-4C5B-BC05-1B594F92A0CA}" dt="2025-03-14T08:02:07.801" v="1091" actId="2696"/>
        <pc:sldMkLst>
          <pc:docMk/>
          <pc:sldMk cId="3882412942" sldId="576"/>
        </pc:sldMkLst>
      </pc:sldChg>
      <pc:sldChg chg="addSp delSp modSp add mod">
        <pc:chgData name="Benedikte Stigkær Lekbo" userId="8db8d99d-7007-4c95-82c0-1592cb9aeba0" providerId="ADAL" clId="{DF58515E-7850-4C5B-BC05-1B594F92A0CA}" dt="2025-03-14T08:12:39.326" v="1197" actId="403"/>
        <pc:sldMkLst>
          <pc:docMk/>
          <pc:sldMk cId="2079616695" sldId="577"/>
        </pc:sldMkLst>
        <pc:spChg chg="add mod">
          <ac:chgData name="Benedikte Stigkær Lekbo" userId="8db8d99d-7007-4c95-82c0-1592cb9aeba0" providerId="ADAL" clId="{DF58515E-7850-4C5B-BC05-1B594F92A0CA}" dt="2025-03-14T08:12:39.326" v="1197" actId="403"/>
          <ac:spMkLst>
            <pc:docMk/>
            <pc:sldMk cId="2079616695" sldId="577"/>
            <ac:spMk id="6" creationId="{A0FC03A6-C16B-327D-7DDE-8D1C8690BEE4}"/>
          </ac:spMkLst>
        </pc:spChg>
      </pc:sldChg>
      <pc:sldChg chg="del">
        <pc:chgData name="Benedikte Stigkær Lekbo" userId="8db8d99d-7007-4c95-82c0-1592cb9aeba0" providerId="ADAL" clId="{DF58515E-7850-4C5B-BC05-1B594F92A0CA}" dt="2025-03-28T11:43:38.428" v="1379" actId="2696"/>
        <pc:sldMkLst>
          <pc:docMk/>
          <pc:sldMk cId="2142846968" sldId="578"/>
        </pc:sldMkLst>
      </pc:sldChg>
      <pc:sldChg chg="addSp delSp modSp add mod">
        <pc:chgData name="Benedikte Stigkær Lekbo" userId="8db8d99d-7007-4c95-82c0-1592cb9aeba0" providerId="ADAL" clId="{DF58515E-7850-4C5B-BC05-1B594F92A0CA}" dt="2025-03-28T11:37:26.841" v="1268" actId="20577"/>
        <pc:sldMkLst>
          <pc:docMk/>
          <pc:sldMk cId="1396143764" sldId="579"/>
        </pc:sldMkLst>
        <pc:spChg chg="add mod">
          <ac:chgData name="Benedikte Stigkær Lekbo" userId="8db8d99d-7007-4c95-82c0-1592cb9aeba0" providerId="ADAL" clId="{DF58515E-7850-4C5B-BC05-1B594F92A0CA}" dt="2025-03-28T11:37:26.841" v="1268" actId="20577"/>
          <ac:spMkLst>
            <pc:docMk/>
            <pc:sldMk cId="1396143764" sldId="579"/>
            <ac:spMk id="5" creationId="{86FCE86E-4724-1215-FDE7-845E619120B7}"/>
          </ac:spMkLst>
        </pc:spChg>
      </pc:sldChg>
      <pc:sldChg chg="addSp delSp modSp add mod">
        <pc:chgData name="Benedikte Stigkær Lekbo" userId="8db8d99d-7007-4c95-82c0-1592cb9aeba0" providerId="ADAL" clId="{DF58515E-7850-4C5B-BC05-1B594F92A0CA}" dt="2025-03-28T11:39:28.281" v="1300" actId="20577"/>
        <pc:sldMkLst>
          <pc:docMk/>
          <pc:sldMk cId="818976785" sldId="580"/>
        </pc:sldMkLst>
        <pc:spChg chg="add mod">
          <ac:chgData name="Benedikte Stigkær Lekbo" userId="8db8d99d-7007-4c95-82c0-1592cb9aeba0" providerId="ADAL" clId="{DF58515E-7850-4C5B-BC05-1B594F92A0CA}" dt="2025-03-28T11:39:28.281" v="1300" actId="20577"/>
          <ac:spMkLst>
            <pc:docMk/>
            <pc:sldMk cId="818976785" sldId="580"/>
            <ac:spMk id="6" creationId="{2BF669D0-71EB-FC80-8961-EEE24C236A3B}"/>
          </ac:spMkLst>
        </pc:spChg>
      </pc:sldChg>
      <pc:sldChg chg="addSp delSp modSp add mod">
        <pc:chgData name="Benedikte Stigkær Lekbo" userId="8db8d99d-7007-4c95-82c0-1592cb9aeba0" providerId="ADAL" clId="{DF58515E-7850-4C5B-BC05-1B594F92A0CA}" dt="2025-03-28T11:43:33.108" v="1378" actId="1076"/>
        <pc:sldMkLst>
          <pc:docMk/>
          <pc:sldMk cId="683833667" sldId="581"/>
        </pc:sldMkLst>
        <pc:spChg chg="add mod">
          <ac:chgData name="Benedikte Stigkær Lekbo" userId="8db8d99d-7007-4c95-82c0-1592cb9aeba0" providerId="ADAL" clId="{DF58515E-7850-4C5B-BC05-1B594F92A0CA}" dt="2025-03-28T11:43:33.108" v="1378" actId="1076"/>
          <ac:spMkLst>
            <pc:docMk/>
            <pc:sldMk cId="683833667" sldId="581"/>
            <ac:spMk id="5" creationId="{814DE81D-5D64-199D-08D8-1F9E543EDF79}"/>
          </ac:spMkLst>
        </pc:spChg>
      </pc:sldChg>
      <pc:sldChg chg="modSp add mod">
        <pc:chgData name="Benedikte Stigkær Lekbo" userId="8db8d99d-7007-4c95-82c0-1592cb9aeba0" providerId="ADAL" clId="{DF58515E-7850-4C5B-BC05-1B594F92A0CA}" dt="2025-03-31T09:45:36.770" v="1420" actId="6549"/>
        <pc:sldMkLst>
          <pc:docMk/>
          <pc:sldMk cId="3925501408" sldId="582"/>
        </pc:sldMkLst>
        <pc:spChg chg="mod">
          <ac:chgData name="Benedikte Stigkær Lekbo" userId="8db8d99d-7007-4c95-82c0-1592cb9aeba0" providerId="ADAL" clId="{DF58515E-7850-4C5B-BC05-1B594F92A0CA}" dt="2025-03-31T09:45:36.770" v="1420" actId="6549"/>
          <ac:spMkLst>
            <pc:docMk/>
            <pc:sldMk cId="3925501408" sldId="582"/>
            <ac:spMk id="5" creationId="{D7E5A547-1A80-563C-2C3C-E5C65E04FAF8}"/>
          </ac:spMkLst>
        </pc:spChg>
      </pc:sldChg>
    </pc:docChg>
  </pc:docChgLst>
</pc:chgInfo>
</file>

<file path=ppt/comments/modernComment_22D_4F1077DF.xml><?xml version="1.0" encoding="utf-8"?>
<p188:cmLst xmlns:a="http://schemas.openxmlformats.org/drawingml/2006/main" xmlns:r="http://schemas.openxmlformats.org/officeDocument/2006/relationships" xmlns:p188="http://schemas.microsoft.com/office/powerpoint/2018/8/main">
  <p188:cm id="{13A75BEC-2D4D-4D24-A292-F86E52FABAC3}" authorId="{BEE8CF41-F1C5-6B80-25EF-81DDE05FAFDF}" created="2025-05-27T12:43:46.976">
    <ac:deMkLst xmlns:ac="http://schemas.microsoft.com/office/drawing/2013/main/command">
      <pc:docMk xmlns:pc="http://schemas.microsoft.com/office/powerpoint/2013/main/command"/>
      <pc:sldMk xmlns:pc="http://schemas.microsoft.com/office/powerpoint/2013/main/command" cId="1326479327" sldId="557"/>
      <ac:spMk id="7" creationId="{91AED6DF-39A0-6301-7237-E37A2F2C793B}"/>
    </ac:deMkLst>
    <p188:replyLst>
      <p188:reply id="{4CE9F055-A730-4B09-82E8-E6919693606A}" authorId="{097A9AB2-23AE-089C-4933-D19E8265FF3F}" created="2025-05-27T14:09:22.065">
        <p188:txBody>
          <a:bodyPr/>
          <a:lstStyle/>
          <a:p>
            <a:r>
              <a:rPr lang="da-DK"/>
              <a:t>BSL er indover leg</a:t>
            </a:r>
          </a:p>
        </p188:txBody>
      </p188:reply>
      <p188:reply id="{674CB4A5-1A6E-4E2C-BDBD-59BD31B170AD}" authorId="{63126169-1EE3-2594-67D5-2B37BE8194B0}" created="2025-05-27T18:37:34.930">
        <p188:txBody>
          <a:bodyPr/>
          <a:lstStyle/>
          <a:p>
            <a:r>
              <a:rPr lang="da-DK"/>
              <a:t>Samme som ved den anden kommentar, men hvis vi gerne "må" ændre på dem, så synes jeg det er en rigtig god idé :)
Når tyrannosaurus rex vinder - løber rundt som superman en runde og så er man æg igen fx.</a:t>
            </a:r>
          </a:p>
        </p188:txBody>
      </p188:reply>
      <p188:reply id="{2469B071-D252-40BD-AC2D-6CF23CC719E8}" authorId="{BEE8CF41-F1C5-6B80-25EF-81DDE05FAFDF}" created="2025-06-02T08:52:44.567">
        <p188:txBody>
          <a:bodyPr/>
          <a:lstStyle/>
          <a:p>
            <a:r>
              <a:rPr lang="da-DK"/>
              <a:t>Hvad med at taberen i hver duel går et udviklingstrin baglæns?</a:t>
            </a:r>
          </a:p>
        </p188:txBody>
      </p188:reply>
      <p188:reply id="{E18BD396-8641-4427-90B2-0676B899789F}" authorId="{63126169-1EE3-2594-67D5-2B37BE8194B0}" created="2025-06-02T12:59:10.486">
        <p188:txBody>
          <a:bodyPr/>
          <a:lstStyle/>
          <a:p>
            <a:r>
              <a:rPr lang="da-DK"/>
              <a:t>Det kan man også. Der findes så mange versioner. 
Så taberen går ned i trin (maks til æg) og vinderen går op i trin (maks til tyranosaurus rex) og bliver der?
Det ville måske være fint, så man ikke har oplevelsen af, at det er ligegyldigt at vinde, for så kan man bare blive æg igen...</a:t>
            </a:r>
          </a:p>
        </p188:txBody>
      </p188:reply>
    </p188:replyLst>
    <p188:txBody>
      <a:bodyPr/>
      <a:lstStyle/>
      <a:p>
        <a:r>
          <a:rPr lang="da-DK"/>
          <a:t>[@Ulla Wolff] skal vi have en variant uden ”døde”?</a:t>
        </a:r>
      </a:p>
    </p188:txBody>
  </p188:cm>
</p188:cmLst>
</file>

<file path=ppt/comments/modernComment_22E_C792C2D.xml><?xml version="1.0" encoding="utf-8"?>
<p188:cmLst xmlns:a="http://schemas.openxmlformats.org/drawingml/2006/main" xmlns:r="http://schemas.openxmlformats.org/officeDocument/2006/relationships" xmlns:p188="http://schemas.microsoft.com/office/powerpoint/2018/8/main">
  <p188:cm id="{DCFFA0F2-5728-4DC0-A5F6-8A8DF784192B}" authorId="{BEE8CF41-F1C5-6B80-25EF-81DDE05FAFDF}" created="2025-05-27T12:45:12.018">
    <ac:txMkLst xmlns:ac="http://schemas.microsoft.com/office/drawing/2013/main/command">
      <pc:docMk xmlns:pc="http://schemas.microsoft.com/office/powerpoint/2013/main/command"/>
      <pc:sldMk xmlns:pc="http://schemas.microsoft.com/office/powerpoint/2013/main/command" cId="209267757" sldId="558"/>
      <ac:spMk id="7" creationId="{E566D6EB-D82B-F0D6-9160-EA217D112AB9}"/>
      <ac:txMk cp="203" len="88">
        <ac:context len="911" hash="1719208575"/>
      </ac:txMk>
    </ac:txMkLst>
    <p188:pos x="5955600" y="1370790"/>
    <p188:replyLst>
      <p188:reply id="{A071FAB8-C4DA-488B-92CD-BD0AA9E94062}" authorId="{BEE8CF41-F1C5-6B80-25EF-81DDE05FAFDF}" created="2025-06-02T11:36:39.928">
        <p188:txBody>
          <a:bodyPr/>
          <a:lstStyle/>
          <a:p>
            <a:r>
              <a:rPr lang="da-DK"/>
              <a:t>[@Ulla Wolff] ?</a:t>
            </a:r>
          </a:p>
        </p188:txBody>
      </p188:reply>
      <p188:reply id="{CD340AE0-CF1D-4F80-ACB0-83A15B36F062}" authorId="{097A9AB2-23AE-089C-4933-D19E8265FF3F}" created="2025-06-02T12:46:50.412">
        <p188:txBody>
          <a:bodyPr/>
          <a:lstStyle/>
          <a:p>
            <a:r>
              <a:rPr lang="da-DK"/>
              <a:t>Ikke nødvendigvis:-)</a:t>
            </a:r>
          </a:p>
        </p188:txBody>
      </p188:reply>
    </p188:replyLst>
    <p188:txBody>
      <a:bodyPr/>
      <a:lstStyle/>
      <a:p>
        <a:r>
          <a:rPr lang="da-DK"/>
          <a:t>[@Ulla Wolff] skal vi foreslå en tidsramme?</a:t>
        </a:r>
      </a:p>
    </p188:txBody>
  </p188:cm>
  <p188:cm id="{7D16C3FC-718B-4944-ADBA-8D94299CBDDF}" authorId="{BEE8CF41-F1C5-6B80-25EF-81DDE05FAFDF}" created="2025-05-27T12:45:40.230">
    <ac:txMkLst xmlns:ac="http://schemas.microsoft.com/office/drawing/2013/main/command">
      <pc:docMk xmlns:pc="http://schemas.microsoft.com/office/powerpoint/2013/main/command"/>
      <pc:sldMk xmlns:pc="http://schemas.microsoft.com/office/powerpoint/2013/main/command" cId="209267757" sldId="558"/>
      <ac:spMk id="7" creationId="{E566D6EB-D82B-F0D6-9160-EA217D112AB9}"/>
      <ac:txMk cp="597" len="152">
        <ac:context len="911" hash="1719208575"/>
      </ac:txMk>
    </ac:txMkLst>
    <p188:pos x="6079425" y="3351990"/>
    <p188:replyLst>
      <p188:reply id="{E0E0067C-1B67-4996-91C2-80D2F6037E56}" authorId="{097A9AB2-23AE-089C-4933-D19E8265FF3F}" created="2025-05-27T14:10:36.834">
        <p188:txBody>
          <a:bodyPr/>
          <a:lstStyle/>
          <a:p>
            <a:r>
              <a:rPr lang="da-DK"/>
              <a:t>Ser på det og vender tilbage</a:t>
            </a:r>
          </a:p>
        </p188:txBody>
      </p188:reply>
      <p188:reply id="{7CA452D2-8018-418F-A06B-F274BD00FF31}" authorId="{097A9AB2-23AE-089C-4933-D19E8265FF3F}" created="2025-06-02T06:01:03.903">
        <p188:txBody>
          <a:bodyPr/>
          <a:lstStyle/>
          <a:p>
            <a:r>
              <a:rPr lang="da-DK"/>
              <a:t>Har skrevet en variation mere ind omkring at anvende lokalområdets muligheder fx  bænke, gelænder, buske, vægge, sten , hvis der ingen træer er. </a:t>
            </a:r>
          </a:p>
        </p188:txBody>
      </p188:reply>
    </p188:replyLst>
    <p188:txBody>
      <a:bodyPr/>
      <a:lstStyle/>
      <a:p>
        <a:r>
          <a:rPr lang="da-DK"/>
          <a:t>[@Ulla Wolff] Skal vi lave en variant med pinde hvis nu man ikke har så mange træer?</a:t>
        </a:r>
      </a:p>
    </p188:txBody>
    <p188:extLst>
      <p:ext xmlns:p="http://schemas.openxmlformats.org/presentationml/2006/main" uri="{57CB4572-C831-44C2-8A1C-0ADB6CCDFE69}">
        <p223:reactions xmlns:p223="http://schemas.microsoft.com/office/powerpoint/2022/03/main">
          <p223:rxn type="👍">
            <p223:instance time="2025-06-02T11:36:27.397" authorId="{BEE8CF41-F1C5-6B80-25EF-81DDE05FAFDF}"/>
          </p223:rxn>
        </p223:reactions>
      </p:ext>
    </p188:extLst>
  </p188:cm>
</p188:cmLst>
</file>

<file path=ppt/comments/modernComment_232_492C7C6D.xml><?xml version="1.0" encoding="utf-8"?>
<p188:cmLst xmlns:a="http://schemas.openxmlformats.org/drawingml/2006/main" xmlns:r="http://schemas.openxmlformats.org/officeDocument/2006/relationships" xmlns:p188="http://schemas.microsoft.com/office/powerpoint/2018/8/main">
  <p188:cm id="{D78F92E7-76FE-4FF3-B6AB-650450F2D457}" authorId="{BEE8CF41-F1C5-6B80-25EF-81DDE05FAFDF}" created="2025-05-27T12:47:47.228">
    <ac:txMkLst xmlns:ac="http://schemas.microsoft.com/office/drawing/2013/main/command">
      <pc:docMk xmlns:pc="http://schemas.microsoft.com/office/powerpoint/2013/main/command"/>
      <pc:sldMk xmlns:pc="http://schemas.microsoft.com/office/powerpoint/2013/main/command" cId="1227652205" sldId="562"/>
      <ac:spMk id="7" creationId="{3DAA4A7B-BDAE-39F5-F111-122A8DBCC8D6}"/>
      <ac:txMk cp="1175" len="71">
        <ac:context len="1247" hash="1344322227"/>
      </ac:txMk>
    </ac:txMkLst>
    <p188:pos x="5898450" y="4293878"/>
    <p188:replyLst>
      <p188:reply id="{3AAC34CF-C12F-421C-A5BD-41073C9DBAC7}" authorId="{097A9AB2-23AE-089C-4933-D19E8265FF3F}" created="2025-05-27T14:08:03.125">
        <p188:txBody>
          <a:bodyPr/>
          <a:lstStyle/>
          <a:p>
            <a:r>
              <a:rPr lang="da-DK"/>
              <a:t>BSL er ind over skolegårdslege:-)</a:t>
            </a:r>
          </a:p>
        </p188:txBody>
      </p188:reply>
      <p188:reply id="{0D4015A3-75A5-4411-AF3B-2DCC344CC3AD}" authorId="{63126169-1EE3-2594-67D5-2B37BE8194B0}" created="2025-05-27T18:39:18.308">
        <p188:txBody>
          <a:bodyPr/>
          <a:lstStyle/>
          <a:p>
            <a:r>
              <a:rPr lang="da-DK"/>
              <a:t>Det er en god idé, men lige nu kan jeg ikke lige komme på, hvordan det skal være 🙈</a:t>
            </a:r>
          </a:p>
        </p188:txBody>
      </p188:reply>
      <p188:reply id="{E987A749-CFE0-4551-B766-CCA50DD8C609}" authorId="{097A9AB2-23AE-089C-4933-D19E8265FF3F}" created="2025-06-02T06:10:05.851">
        <p188:txBody>
          <a:bodyPr/>
          <a:lstStyle/>
          <a:p>
            <a:r>
              <a:rPr lang="da-DK"/>
              <a:t>Tænker  umiddelbart vinkegemme, hvor den fundne følger med "dåsevagten" indtil der bliver vinket til en, hvorefter den fangede kan gemme sig på ny. Opdager "dåsevagten" at h*n er på vej til at gemme sig på ny, er denne taget på ny. 
Ved ikke om denne variation kræver en tidsbegrænsning.  </a:t>
            </a:r>
          </a:p>
        </p188:txBody>
        <p188:extLst>
          <p:ext xmlns:p="http://schemas.openxmlformats.org/presentationml/2006/main" uri="{57CB4572-C831-44C2-8A1C-0ADB6CCDFE69}">
            <p223:reactions xmlns:p223="http://schemas.microsoft.com/office/powerpoint/2022/03/main">
              <p223:rxn type="👍">
                <p223:instance time="2025-06-02T11:37:29.867" authorId="{BEE8CF41-F1C5-6B80-25EF-81DDE05FAFDF}"/>
              </p223:rxn>
            </p223:reactions>
          </p:ext>
        </p188:extLst>
      </p188:reply>
      <p188:reply id="{AC54BA2B-B4BE-4381-8090-8DDD2C96489A}" authorId="{63126169-1EE3-2594-67D5-2B37BE8194B0}" created="2025-06-02T13:01:17.834">
        <p188:txBody>
          <a:bodyPr/>
          <a:lstStyle/>
          <a:p>
            <a:r>
              <a:rPr lang="da-DK"/>
              <a:t>Det er en god idé Ulla :)</a:t>
            </a:r>
          </a:p>
        </p188:txBody>
        <p188:extLst>
          <p:ext xmlns:p="http://schemas.openxmlformats.org/presentationml/2006/main" uri="{57CB4572-C831-44C2-8A1C-0ADB6CCDFE69}">
            <p223:reactions xmlns:p223="http://schemas.microsoft.com/office/powerpoint/2022/03/main">
              <p223:rxn type="👍">
                <p223:instance time="2025-06-02T13:08:54.345" authorId="{097A9AB2-23AE-089C-4933-D19E8265FF3F}"/>
              </p223:rxn>
            </p223:reactions>
          </p:ext>
        </p188:extLst>
      </p188:reply>
    </p188:replyLst>
    <p188:txBody>
      <a:bodyPr/>
      <a:lstStyle/>
      <a:p>
        <a:r>
          <a:rPr lang="da-DK"/>
          <a:t>[@Ulla Wolff] skal vi have en variant uden ”døde”?</a:t>
        </a:r>
      </a:p>
    </p188:txBody>
  </p188:cm>
  <p188:cm id="{2F509535-FFA0-47CC-B649-577728D368C8}" authorId="{097A9AB2-23AE-089C-4933-D19E8265FF3F}" created="2025-06-02T06:16:10.129">
    <ac:txMkLst xmlns:ac="http://schemas.microsoft.com/office/drawing/2013/main/command">
      <pc:docMk xmlns:pc="http://schemas.microsoft.com/office/powerpoint/2013/main/command"/>
      <pc:sldMk xmlns:pc="http://schemas.microsoft.com/office/powerpoint/2013/main/command" cId="1227652205" sldId="562"/>
      <ac:spMk id="7" creationId="{3DAA4A7B-BDAE-39F5-F111-122A8DBCC8D6}"/>
      <ac:txMk cp="571" len="264">
        <ac:context len="1247" hash="1344322227"/>
      </ac:txMk>
    </ac:txMkLst>
    <p188:pos x="1493274" y="5285044"/>
    <p188:txBody>
      <a:bodyPr/>
      <a:lstStyle/>
      <a:p>
        <a:r>
          <a:rPr lang="da-DK"/>
          <a:t>Har skrevet variationen ind her:-)</a:t>
        </a:r>
      </a:p>
    </p188:txBody>
  </p188:cm>
  <p188:cm id="{AB13DBD3-669B-47A0-BDAB-C918BDF911E1}" authorId="{097A9AB2-23AE-089C-4933-D19E8265FF3F}" created="2025-06-02T06:16:40.616">
    <ac:txMkLst xmlns:ac="http://schemas.microsoft.com/office/drawing/2013/main/command">
      <pc:docMk xmlns:pc="http://schemas.microsoft.com/office/powerpoint/2013/main/command"/>
      <pc:sldMk xmlns:pc="http://schemas.microsoft.com/office/powerpoint/2013/main/command" cId="1227652205" sldId="562"/>
      <ac:spMk id="7" creationId="{3DAA4A7B-BDAE-39F5-F111-122A8DBCC8D6}"/>
      <ac:txMk cp="166" len="6">
        <ac:context len="1247" hash="1344322227"/>
      </ac:txMk>
    </ac:txMkLst>
    <p188:pos x="9056431" y="1563377"/>
    <p188:replyLst>
      <p188:reply id="{BB6828EB-E4E9-4DFC-A5A7-170F3043AF75}" authorId="{BEE8CF41-F1C5-6B80-25EF-81DDE05FAFDF}" created="2025-06-02T11:37:59.654">
        <p188:txBody>
          <a:bodyPr/>
          <a:lstStyle/>
          <a:p>
            <a:r>
              <a:rPr lang="da-DK"/>
              <a:t>Ja jeg tænkte det samme. Var lige på Vejstrup hvor eleverne gemte sig, og de talte kun til 30. Skal vi sige 50 i stedet?
</a:t>
            </a:r>
          </a:p>
        </p188:txBody>
      </p188:reply>
    </p188:replyLst>
    <p188:txBody>
      <a:bodyPr/>
      <a:lstStyle/>
      <a:p>
        <a:r>
          <a:rPr lang="da-DK"/>
          <a:t>Er 100 for meget?</a:t>
        </a:r>
      </a:p>
    </p188:txBody>
  </p188:cm>
</p188:cmLst>
</file>

<file path=ppt/comments/modernComment_234_2EE7056E.xml><?xml version="1.0" encoding="utf-8"?>
<p188:cmLst xmlns:a="http://schemas.openxmlformats.org/drawingml/2006/main" xmlns:r="http://schemas.openxmlformats.org/officeDocument/2006/relationships" xmlns:p188="http://schemas.microsoft.com/office/powerpoint/2018/8/main">
  <p188:cm id="{1AD3BCA6-9DA1-4DBD-90F7-E990CDC0ED4C}" authorId="{BEE8CF41-F1C5-6B80-25EF-81DDE05FAFDF}" created="2025-05-27T09:05:22.686">
    <ac:deMkLst xmlns:ac="http://schemas.microsoft.com/office/drawing/2013/main/command">
      <pc:docMk xmlns:pc="http://schemas.microsoft.com/office/powerpoint/2013/main/command"/>
      <pc:sldMk xmlns:pc="http://schemas.microsoft.com/office/powerpoint/2013/main/command" cId="786892142" sldId="564"/>
      <ac:spMk id="4" creationId="{28B5D08F-ABAD-69FC-83EC-948745ED34FA}"/>
    </ac:deMkLst>
    <p188:replyLst>
      <p188:reply id="{7B28AE11-4D5B-4D78-9ED4-4E04A78D066A}" authorId="{097A9AB2-23AE-089C-4933-D19E8265FF3F}" created="2025-05-27T14:09:46.988">
        <p188:txBody>
          <a:bodyPr/>
          <a:lstStyle/>
          <a:p>
            <a:r>
              <a:rPr lang="da-DK"/>
              <a:t>BSL er indover, men jo.. vender tilbage:-)</a:t>
            </a:r>
          </a:p>
        </p188:txBody>
      </p188:reply>
      <p188:reply id="{AFE23F13-800F-4D13-9EBF-4F5D4A4C367A}" authorId="{63126169-1EE3-2594-67D5-2B37BE8194B0}" created="2025-05-27T18:35:49.334">
        <p188:txBody>
          <a:bodyPr/>
          <a:lstStyle/>
          <a:p>
            <a:r>
              <a:rPr lang="da-DK"/>
              <a:t>Jeg har været lidt i tvivl om at tilføje variationer, fordi de links der er til aktiviteterne leder ind til det her på akt.db., derfor tænkte jeg, at det skulle være det samme...
Men det ville give god mening, hvis vi flere steder lavede specifikke SkoMo variationer.
Måske noget med, at de til sammen skal nå igennem banen eller der er to forskellige måder, at hinke en hinkebane på 🤷‍♀️</a:t>
            </a:r>
          </a:p>
        </p188:txBody>
        <p188:extLst>
          <p:ext xmlns:p="http://schemas.openxmlformats.org/presentationml/2006/main" uri="{57CB4572-C831-44C2-8A1C-0ADB6CCDFE69}">
            <p223:reactions xmlns:p223="http://schemas.microsoft.com/office/powerpoint/2022/03/main">
              <p223:rxn type="👍">
                <p223:instance time="2025-06-02T06:17:59.247" authorId="{097A9AB2-23AE-089C-4933-D19E8265FF3F}"/>
              </p223:rxn>
            </p223:reactions>
          </p:ext>
        </p188:extLst>
      </p188:reply>
      <p188:reply id="{6514943C-9C52-4A32-986B-5EC8F2F1457C}" authorId="{BEE8CF41-F1C5-6B80-25EF-81DDE05FAFDF}" created="2025-06-02T11:43:26.774">
        <p188:txBody>
          <a:bodyPr/>
          <a:lstStyle/>
          <a:p>
            <a:r>
              <a:rPr lang="da-DK"/>
              <a:t>[@Benedikte Stigkær Lekbo] Chatgpt foreslår makkerhinke, byg en bane sammen, hinkestafet og hinke med opgaver...</a:t>
            </a:r>
          </a:p>
        </p188:txBody>
      </p188:reply>
      <p188:reply id="{A7691B85-5C28-46CA-9DF6-A07ED3592C12}" authorId="{63126169-1EE3-2594-67D5-2B37BE8194B0}" created="2025-06-02T13:05:02.841">
        <p188:txBody>
          <a:bodyPr/>
          <a:lstStyle/>
          <a:p>
            <a:r>
              <a:rPr lang="da-DK"/>
              <a:t>Det er heller ikke en dårlig idé :)
Det kunne måske kombineres med nogle af dem, som er på linket. Så kunne man lade være med at have linket?
Jeg kan fx godt lide at vise både sneglen og den klassiske hinkerude, da det giver lidt idéer til at sætte deres egen kreativitet i gang. 
Og så måske nogle benspænd: Der skal være nogle felter I kan have to ben i og et ben i og et vendefelt. I må gerne selv finde på flere.
Hvad tænker du? Vi kan evt. lige vende det kort til vores møde i morgen og så kan jeg omskrive aktiviteten :)</a:t>
            </a:r>
          </a:p>
        </p188:txBody>
        <p188:extLst>
          <p:ext xmlns:p="http://schemas.openxmlformats.org/presentationml/2006/main" uri="{57CB4572-C831-44C2-8A1C-0ADB6CCDFE69}">
            <p223:reactions xmlns:p223="http://schemas.microsoft.com/office/powerpoint/2022/03/main">
              <p223:rxn type="👍">
                <p223:instance time="2025-06-03T12:46:15.048" authorId="{BEE8CF41-F1C5-6B80-25EF-81DDE05FAFDF}"/>
              </p223:rxn>
            </p223:reactions>
          </p:ext>
        </p188:extLst>
      </p188:reply>
    </p188:replyLst>
    <p188:txBody>
      <a:bodyPr/>
      <a:lstStyle/>
      <a:p>
        <a:r>
          <a:rPr lang="da-DK"/>
          <a:t>[@Ulla Wolff] kunne man evt. tænke varationer til stor-lille her? Fx de små laver en hinkebane til de store eller omvendt?</a:t>
        </a:r>
      </a:p>
    </p188:txBody>
  </p188:cm>
</p188:cmLst>
</file>

<file path=ppt/comments/modernComment_244_30D09811.xml><?xml version="1.0" encoding="utf-8"?>
<p188:cmLst xmlns:a="http://schemas.openxmlformats.org/drawingml/2006/main" xmlns:r="http://schemas.openxmlformats.org/officeDocument/2006/relationships" xmlns:p188="http://schemas.microsoft.com/office/powerpoint/2018/8/main">
  <p188:cm id="{A7E59F19-6312-4DD3-A3C3-3B14767DE7E9}" authorId="{BEE8CF41-F1C5-6B80-25EF-81DDE05FAFDF}" status="resolved" created="2025-05-28T13:19:19.290" complete="100000">
    <ac:deMkLst xmlns:ac="http://schemas.microsoft.com/office/drawing/2013/main/command">
      <pc:docMk xmlns:pc="http://schemas.microsoft.com/office/powerpoint/2013/main/command"/>
      <pc:sldMk xmlns:pc="http://schemas.microsoft.com/office/powerpoint/2013/main/command" cId="818976785" sldId="580"/>
      <ac:spMk id="8" creationId="{F75E23B0-963F-35BD-802F-7D451CA71D25}"/>
    </ac:deMkLst>
    <p188:txBody>
      <a:bodyPr/>
      <a:lstStyle/>
      <a:p>
        <a:r>
          <a:rPr lang="da-DK"/>
          <a:t>[@Ulla Wolff] [@Benedikte Stigkær Lekbo] hvad laver de døde i denne leg?</a:t>
        </a:r>
      </a:p>
    </p188:txBody>
  </p188:cm>
  <p188:cm id="{DC066335-C330-4AF4-B109-8F9AA2416458}" authorId="{097A9AB2-23AE-089C-4933-D19E8265FF3F}" status="resolved" created="2025-06-02T06:21:48.452" complete="100000">
    <ac:txMkLst xmlns:ac="http://schemas.microsoft.com/office/drawing/2013/main/command">
      <pc:docMk xmlns:pc="http://schemas.microsoft.com/office/powerpoint/2013/main/command"/>
      <pc:sldMk xmlns:pc="http://schemas.microsoft.com/office/powerpoint/2013/main/command" cId="818976785" sldId="580"/>
      <ac:spMk id="6" creationId="{2BF669D0-71EB-FC80-8961-EEE24C236A3B}"/>
      <ac:txMk cp="1186" len="69">
        <ac:context len="2000" hash="1093353911"/>
      </ac:txMk>
    </ac:txMkLst>
    <p188:pos x="5267939" y="6115156"/>
    <p188:txBody>
      <a:bodyPr/>
      <a:lstStyle/>
      <a:p>
        <a:r>
          <a:rPr lang="da-DK"/>
          <a:t>Har tydeliggjort det her:-) Står lidt utydeligt under formålet øverst</a:t>
        </a:r>
      </a:p>
    </p188:txBody>
    <p188:extLst>
      <p:ext xmlns:p="http://schemas.openxmlformats.org/presentationml/2006/main" uri="{57CB4572-C831-44C2-8A1C-0ADB6CCDFE69}">
        <p223:reactions xmlns:p223="http://schemas.microsoft.com/office/powerpoint/2022/03/main">
          <p223:rxn type="👍">
            <p223:instance time="2025-06-02T11:44:10.518" authorId="{BEE8CF41-F1C5-6B80-25EF-81DDE05FAFDF}"/>
          </p223:rxn>
        </p223:reactions>
      </p:ext>
    </p188:extLst>
  </p188:cm>
</p188:cmLst>
</file>

<file path=ppt/comments/modernComment_246_E9FA65E0.xml><?xml version="1.0" encoding="utf-8"?>
<p188:cmLst xmlns:a="http://schemas.openxmlformats.org/drawingml/2006/main" xmlns:r="http://schemas.openxmlformats.org/officeDocument/2006/relationships" xmlns:p188="http://schemas.microsoft.com/office/powerpoint/2018/8/main">
  <p188:cm id="{4D862B47-B39F-483E-A5F3-F5FE3CA037D0}" authorId="{BEE8CF41-F1C5-6B80-25EF-81DDE05FAFDF}" created="2025-05-28T13:20:41.395">
    <ac:txMkLst xmlns:ac="http://schemas.microsoft.com/office/drawing/2013/main/command">
      <pc:docMk xmlns:pc="http://schemas.microsoft.com/office/powerpoint/2013/main/command"/>
      <pc:sldMk xmlns:pc="http://schemas.microsoft.com/office/powerpoint/2013/main/command" cId="3925501408" sldId="582"/>
      <ac:spMk id="5" creationId="{D7E5A547-1A80-563C-2C3C-E5C65E04FAF8}"/>
      <ac:txMk cp="737" len="189">
        <ac:context len="1222" hash="2157318476"/>
      </ac:txMk>
    </ac:txMkLst>
    <p188:pos x="6050850" y="3005958"/>
    <p188:txBody>
      <a:bodyPr/>
      <a:lstStyle/>
      <a:p>
        <a:r>
          <a:rPr lang="da-DK"/>
          <a:t>[@Ulla Wolff] [@Benedikte Stigkær Lekbo] I har ikke helt introduceret terningens funktion før. Der mangler noget info.</a:t>
        </a:r>
      </a:p>
    </p188:txBody>
  </p188:cm>
  <p188:cm id="{A423BAA0-69B8-4911-B190-13462FC60674}" authorId="{BEE8CF41-F1C5-6B80-25EF-81DDE05FAFDF}" created="2025-05-28T13:21:00.888">
    <ac:txMkLst xmlns:ac="http://schemas.microsoft.com/office/drawing/2013/main/command">
      <pc:docMk xmlns:pc="http://schemas.microsoft.com/office/powerpoint/2013/main/command"/>
      <pc:sldMk xmlns:pc="http://schemas.microsoft.com/office/powerpoint/2013/main/command" cId="3925501408" sldId="582"/>
      <ac:spMk id="9" creationId="{A97DE46E-2893-7AA7-59B1-56CB66A08DE8}"/>
      <ac:txMk cp="11" len="28">
        <ac:context len="236" hash="3811289874"/>
      </ac:txMk>
    </ac:txMkLst>
    <p188:pos x="2352676" y="560779"/>
    <p188:replyLst>
      <p188:reply id="{01B8DDF1-1E7A-47A6-B983-066012F63C2E}" authorId="{097A9AB2-23AE-089C-4933-D19E8265FF3F}" created="2025-06-02T06:29:02.766">
        <p188:txBody>
          <a:bodyPr/>
          <a:lstStyle/>
          <a:p>
            <a:r>
              <a:rPr lang="da-DK"/>
              <a:t>fx tennisbold, fodbold, skumbold, badebold, ærtepose, kaste-raket, sammenrullede sokker eller andet sjovt</a:t>
            </a:r>
          </a:p>
        </p188:txBody>
      </p188:reply>
    </p188:replyLst>
    <p188:txBody>
      <a:bodyPr/>
      <a:lstStyle/>
      <a:p>
        <a:r>
          <a:rPr lang="da-DK"/>
          <a:t>[@Ulla Wolff] [@Benedikte Stigkær Lekbo] skal vi nævne et par eksempler her?</a:t>
        </a:r>
      </a:p>
    </p188:txBody>
    <p188:extLst>
      <p:ext xmlns:p="http://schemas.openxmlformats.org/presentationml/2006/main" uri="{57CB4572-C831-44C2-8A1C-0ADB6CCDFE69}">
        <p223:reactions xmlns:p223="http://schemas.microsoft.com/office/powerpoint/2022/03/main">
          <p223:rxn type="👍">
            <p223:instance time="2025-06-02T11:45:22.977" authorId="{BEE8CF41-F1C5-6B80-25EF-81DDE05FAFDF}"/>
          </p223:rxn>
        </p223:reactions>
      </p:ext>
    </p188:extLst>
  </p188:cm>
  <p188:cm id="{D2037C15-2340-4667-A3FB-FD5B1DD42140}" authorId="{097A9AB2-23AE-089C-4933-D19E8265FF3F}" created="2025-06-02T06:25:26.109">
    <ac:deMkLst xmlns:ac="http://schemas.microsoft.com/office/drawing/2013/main/command">
      <pc:docMk xmlns:pc="http://schemas.microsoft.com/office/powerpoint/2013/main/command"/>
      <pc:sldMk xmlns:pc="http://schemas.microsoft.com/office/powerpoint/2013/main/command" cId="3925501408" sldId="582"/>
      <ac:spMk id="5" creationId="{D7E5A547-1A80-563C-2C3C-E5C65E04FAF8}"/>
    </ac:deMkLst>
    <p188:replyLst>
      <p188:reply id="{0B7540EF-9533-47FB-AF6E-FFEF2D7DABE1}" authorId="{BEE8CF41-F1C5-6B80-25EF-81DDE05FAFDF}" created="2025-06-02T11:45:57.505">
        <p188:txBody>
          <a:bodyPr/>
          <a:lstStyle/>
          <a:p>
            <a:r>
              <a:rPr lang="da-DK"/>
              <a:t>[@Ulla Wolff] betyder det, at skumbolden er nr. 1, fodbolden er nr. 2 osv?</a:t>
            </a:r>
          </a:p>
        </p188:txBody>
      </p188:reply>
      <p188:reply id="{B534037D-A8B6-49B5-A9F4-3FC97FB45FCD}" authorId="{097A9AB2-23AE-089C-4933-D19E8265FF3F}" created="2025-06-02T12:51:08.335">
        <p188:txBody>
          <a:bodyPr/>
          <a:lstStyle/>
          <a:p>
            <a:r>
              <a:rPr lang="da-DK"/>
              <a:t>Tænker altså ikke, at det skal være så udspecificeret... mere som ideer ind i ringene</a:t>
            </a:r>
          </a:p>
        </p188:txBody>
      </p188:reply>
      <p188:reply id="{870FE204-5679-4C27-8F4B-D07A0BA2047B}" authorId="{BEE8CF41-F1C5-6B80-25EF-81DDE05FAFDF}" created="2025-06-03T18:59:12.938">
        <p188:txBody>
          <a:bodyPr/>
          <a:lstStyle/>
          <a:p>
            <a:r>
              <a:rPr lang="da-DK"/>
              <a:t>Ja men jeg skal bare lige forstå koblingen mellem terningen og redskaberne. Det fremgår nemlig slet ikke pt.</a:t>
            </a:r>
          </a:p>
        </p188:txBody>
      </p188:reply>
    </p188:replyLst>
    <p188:txBody>
      <a:bodyPr/>
      <a:lstStyle/>
      <a:p>
        <a:r>
          <a:rPr lang="da-DK"/>
          <a:t>Kan dette bruges?</a:t>
        </a:r>
      </a:p>
    </p188:txBody>
  </p188:cm>
  <p188:cm id="{4E5020E4-0245-4597-8393-A1B57AF82A2D}" authorId="{097A9AB2-23AE-089C-4933-D19E8265FF3F}" created="2025-06-02T06:30:00.943">
    <ac:txMkLst xmlns:ac="http://schemas.microsoft.com/office/drawing/2013/main/command">
      <pc:docMk xmlns:pc="http://schemas.microsoft.com/office/powerpoint/2013/main/command"/>
      <pc:sldMk xmlns:pc="http://schemas.microsoft.com/office/powerpoint/2013/main/command" cId="3925501408" sldId="582"/>
      <ac:spMk id="9" creationId="{A97DE46E-2893-7AA7-59B1-56CB66A08DE8}"/>
      <ac:txMk cp="126" len="8">
        <ac:context len="236" hash="3811289874"/>
      </ac:txMk>
    </ac:txMkLst>
    <p188:pos x="1755979" y="1397354"/>
    <p188:txBody>
      <a:bodyPr/>
      <a:lstStyle/>
      <a:p>
        <a:r>
          <a:rPr lang="da-DK"/>
          <a:t>Måske 2 terninger for at sikre en hurtigere afvikling? Jeg har ændret det:-)</a:t>
        </a:r>
      </a:p>
    </p188:txBody>
    <p188:extLst>
      <p:ext xmlns:p="http://schemas.openxmlformats.org/presentationml/2006/main" uri="{57CB4572-C831-44C2-8A1C-0ADB6CCDFE69}">
        <p223:reactions xmlns:p223="http://schemas.microsoft.com/office/powerpoint/2022/03/main">
          <p223:rxn type="👍">
            <p223:instance time="2025-06-02T11:46:01.071" authorId="{BEE8CF41-F1C5-6B80-25EF-81DDE05FAFDF}"/>
          </p223:rxn>
        </p223:reactions>
      </p:ext>
    </p188:extLst>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a:extLst>
              <a:ext uri="{FF2B5EF4-FFF2-40B4-BE49-F238E27FC236}">
                <a16:creationId xmlns:a16="http://schemas.microsoft.com/office/drawing/2014/main" id="{C1F2DCBA-80D6-E0EF-AD3E-638F71E7C94E}"/>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a-DK"/>
          </a:p>
        </p:txBody>
      </p:sp>
      <p:sp>
        <p:nvSpPr>
          <p:cNvPr id="3" name="Pladsholder til dato 2">
            <a:extLst>
              <a:ext uri="{FF2B5EF4-FFF2-40B4-BE49-F238E27FC236}">
                <a16:creationId xmlns:a16="http://schemas.microsoft.com/office/drawing/2014/main" id="{D7DB60B8-D781-CD4A-2984-B9EE559259BA}"/>
              </a:ext>
            </a:extLst>
          </p:cNvPr>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AF9BA5B-809F-4B98-9D4B-B34DFA3B16AD}" type="datetimeFigureOut">
              <a:rPr lang="da-DK" smtClean="0"/>
              <a:t>04-06-2025</a:t>
            </a:fld>
            <a:endParaRPr lang="da-DK"/>
          </a:p>
        </p:txBody>
      </p:sp>
      <p:sp>
        <p:nvSpPr>
          <p:cNvPr id="4" name="Pladsholder til sidefod 3">
            <a:extLst>
              <a:ext uri="{FF2B5EF4-FFF2-40B4-BE49-F238E27FC236}">
                <a16:creationId xmlns:a16="http://schemas.microsoft.com/office/drawing/2014/main" id="{618DBEEA-15BE-291D-ECD1-63BBC1ADBB51}"/>
              </a:ext>
            </a:extLst>
          </p:cNvPr>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a:extLst>
              <a:ext uri="{FF2B5EF4-FFF2-40B4-BE49-F238E27FC236}">
                <a16:creationId xmlns:a16="http://schemas.microsoft.com/office/drawing/2014/main" id="{BFD6C224-673A-D63C-19C9-35BE43950813}"/>
              </a:ext>
            </a:extLst>
          </p:cNvPr>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3C241EFC-FDB7-489C-BC51-818C412447C1}" type="slidenum">
              <a:rPr lang="da-DK" smtClean="0"/>
              <a:t>‹nr.›</a:t>
            </a:fld>
            <a:endParaRPr lang="da-DK"/>
          </a:p>
        </p:txBody>
      </p:sp>
    </p:spTree>
    <p:extLst>
      <p:ext uri="{BB962C8B-B14F-4D97-AF65-F5344CB8AC3E}">
        <p14:creationId xmlns:p14="http://schemas.microsoft.com/office/powerpoint/2010/main" val="13177187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79CEE3C-41A5-4F9A-9DF4-90D0670A2C53}" type="datetimeFigureOut">
              <a:rPr lang="da-DK" smtClean="0"/>
              <a:t>04-06-2025</a:t>
            </a:fld>
            <a:endParaRPr lang="da-DK"/>
          </a:p>
        </p:txBody>
      </p:sp>
      <p:sp>
        <p:nvSpPr>
          <p:cNvPr id="4" name="Pladsholder til slidebillede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466694D-038E-459D-95EE-0D29D987032B}" type="slidenum">
              <a:rPr lang="da-DK" smtClean="0"/>
              <a:t>‹nr.›</a:t>
            </a:fld>
            <a:endParaRPr lang="da-DK"/>
          </a:p>
        </p:txBody>
      </p:sp>
    </p:spTree>
    <p:extLst>
      <p:ext uri="{BB962C8B-B14F-4D97-AF65-F5344CB8AC3E}">
        <p14:creationId xmlns:p14="http://schemas.microsoft.com/office/powerpoint/2010/main" val="2164179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A0366D-7078-B1FC-13C5-39804885F968}"/>
              </a:ext>
            </a:extLst>
          </p:cNvPr>
          <p:cNvSpPr>
            <a:spLocks noGrp="1"/>
          </p:cNvSpPr>
          <p:nvPr>
            <p:ph type="ctrTitle"/>
          </p:nvPr>
        </p:nvSpPr>
        <p:spPr>
          <a:xfrm>
            <a:off x="857250" y="1621191"/>
            <a:ext cx="5143500" cy="3448756"/>
          </a:xfrm>
        </p:spPr>
        <p:txBody>
          <a:bodyPr anchor="b"/>
          <a:lstStyle>
            <a:lvl1pPr algn="ctr">
              <a:defRPr sz="1315"/>
            </a:lvl1pPr>
          </a:lstStyle>
          <a:p>
            <a:r>
              <a:rPr lang="da-DK"/>
              <a:t>Klik for at redigere titeltypografien i masteren</a:t>
            </a:r>
            <a:endParaRPr lang="en-US"/>
          </a:p>
        </p:txBody>
      </p:sp>
      <p:sp>
        <p:nvSpPr>
          <p:cNvPr id="3" name="Undertitel 2">
            <a:extLst>
              <a:ext uri="{FF2B5EF4-FFF2-40B4-BE49-F238E27FC236}">
                <a16:creationId xmlns:a16="http://schemas.microsoft.com/office/drawing/2014/main" id="{263F5CB6-0E02-1D2A-63C6-75D40B5B9CE7}"/>
              </a:ext>
            </a:extLst>
          </p:cNvPr>
          <p:cNvSpPr>
            <a:spLocks noGrp="1"/>
          </p:cNvSpPr>
          <p:nvPr>
            <p:ph type="subTitle" idx="1"/>
          </p:nvPr>
        </p:nvSpPr>
        <p:spPr>
          <a:xfrm>
            <a:off x="857250" y="5202944"/>
            <a:ext cx="5143500" cy="2391656"/>
          </a:xfrm>
        </p:spPr>
        <p:txBody>
          <a:bodyPr/>
          <a:lstStyle>
            <a:lvl1pPr marL="0" indent="0" algn="ctr">
              <a:buNone/>
              <a:defRPr sz="526"/>
            </a:lvl1pPr>
            <a:lvl2pPr marL="100149" indent="0" algn="ctr">
              <a:buNone/>
              <a:defRPr sz="438"/>
            </a:lvl2pPr>
            <a:lvl3pPr marL="200298" indent="0" algn="ctr">
              <a:buNone/>
              <a:defRPr sz="394"/>
            </a:lvl3pPr>
            <a:lvl4pPr marL="300446" indent="0" algn="ctr">
              <a:buNone/>
              <a:defRPr sz="350"/>
            </a:lvl4pPr>
            <a:lvl5pPr marL="400595" indent="0" algn="ctr">
              <a:buNone/>
              <a:defRPr sz="350"/>
            </a:lvl5pPr>
            <a:lvl6pPr marL="500744" indent="0" algn="ctr">
              <a:buNone/>
              <a:defRPr sz="350"/>
            </a:lvl6pPr>
            <a:lvl7pPr marL="600893" indent="0" algn="ctr">
              <a:buNone/>
              <a:defRPr sz="350"/>
            </a:lvl7pPr>
            <a:lvl8pPr marL="701042" indent="0" algn="ctr">
              <a:buNone/>
              <a:defRPr sz="350"/>
            </a:lvl8pPr>
            <a:lvl9pPr marL="801190" indent="0" algn="ctr">
              <a:buNone/>
              <a:defRPr sz="350"/>
            </a:lvl9pPr>
          </a:lstStyle>
          <a:p>
            <a:r>
              <a:rPr lang="da-DK"/>
              <a:t>Klik for at redigere undertiteltypografien i masteren</a:t>
            </a:r>
            <a:endParaRPr lang="en-US"/>
          </a:p>
        </p:txBody>
      </p:sp>
      <p:sp>
        <p:nvSpPr>
          <p:cNvPr id="4" name="Pladsholder til dato 3">
            <a:extLst>
              <a:ext uri="{FF2B5EF4-FFF2-40B4-BE49-F238E27FC236}">
                <a16:creationId xmlns:a16="http://schemas.microsoft.com/office/drawing/2014/main" id="{363545A4-0024-925D-884A-DFCA53ECF541}"/>
              </a:ext>
            </a:extLst>
          </p:cNvPr>
          <p:cNvSpPr>
            <a:spLocks noGrp="1"/>
          </p:cNvSpPr>
          <p:nvPr>
            <p:ph type="dt" sz="half" idx="10"/>
          </p:nvPr>
        </p:nvSpPr>
        <p:spPr/>
        <p:txBody>
          <a:bodyPr/>
          <a:lstStyle/>
          <a:p>
            <a:fld id="{E767173C-339B-45E6-BB25-78BC06EB5C6B}" type="datetimeFigureOut">
              <a:rPr lang="da-DK" smtClean="0"/>
              <a:t>04-06-2025</a:t>
            </a:fld>
            <a:endParaRPr lang="da-DK"/>
          </a:p>
        </p:txBody>
      </p:sp>
      <p:sp>
        <p:nvSpPr>
          <p:cNvPr id="5" name="Pladsholder til sidefod 4">
            <a:extLst>
              <a:ext uri="{FF2B5EF4-FFF2-40B4-BE49-F238E27FC236}">
                <a16:creationId xmlns:a16="http://schemas.microsoft.com/office/drawing/2014/main" id="{55C1FE60-9E6C-6F62-D61C-F2261A3F9E84}"/>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0D0ADA70-E284-250A-88EF-B2FAFE8EE373}"/>
              </a:ext>
            </a:extLst>
          </p:cNvPr>
          <p:cNvSpPr>
            <a:spLocks noGrp="1"/>
          </p:cNvSpPr>
          <p:nvPr>
            <p:ph type="sldNum" sz="quarter" idx="12"/>
          </p:nvPr>
        </p:nvSpPr>
        <p:spPr/>
        <p:txBody>
          <a:bodyPr/>
          <a:lstStyle/>
          <a:p>
            <a:fld id="{DAFAEE2B-4CD6-4BAD-A7B2-F27915BCC946}" type="slidenum">
              <a:rPr lang="da-DK" smtClean="0"/>
              <a:t>‹nr.›</a:t>
            </a:fld>
            <a:endParaRPr lang="da-DK"/>
          </a:p>
        </p:txBody>
      </p:sp>
    </p:spTree>
    <p:extLst>
      <p:ext uri="{BB962C8B-B14F-4D97-AF65-F5344CB8AC3E}">
        <p14:creationId xmlns:p14="http://schemas.microsoft.com/office/powerpoint/2010/main" val="891393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B0482FB-6276-1EDA-618F-489C3F3AE700}"/>
              </a:ext>
            </a:extLst>
          </p:cNvPr>
          <p:cNvSpPr>
            <a:spLocks noGrp="1"/>
          </p:cNvSpPr>
          <p:nvPr>
            <p:ph type="title"/>
          </p:nvPr>
        </p:nvSpPr>
        <p:spPr/>
        <p:txBody>
          <a:bodyPr/>
          <a:lstStyle/>
          <a:p>
            <a:r>
              <a:rPr lang="da-DK"/>
              <a:t>Klik for at redigere titeltypografien i masteren</a:t>
            </a:r>
            <a:endParaRPr lang="en-US"/>
          </a:p>
        </p:txBody>
      </p:sp>
      <p:sp>
        <p:nvSpPr>
          <p:cNvPr id="3" name="Pladsholder til lodret titel 2">
            <a:extLst>
              <a:ext uri="{FF2B5EF4-FFF2-40B4-BE49-F238E27FC236}">
                <a16:creationId xmlns:a16="http://schemas.microsoft.com/office/drawing/2014/main" id="{114C0FD0-58A9-704A-88FB-F82E3085D9F7}"/>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a:extLst>
              <a:ext uri="{FF2B5EF4-FFF2-40B4-BE49-F238E27FC236}">
                <a16:creationId xmlns:a16="http://schemas.microsoft.com/office/drawing/2014/main" id="{B3FEF2BE-52E1-B425-96C1-34C8C9B24878}"/>
              </a:ext>
            </a:extLst>
          </p:cNvPr>
          <p:cNvSpPr>
            <a:spLocks noGrp="1"/>
          </p:cNvSpPr>
          <p:nvPr>
            <p:ph type="dt" sz="half" idx="10"/>
          </p:nvPr>
        </p:nvSpPr>
        <p:spPr/>
        <p:txBody>
          <a:bodyPr/>
          <a:lstStyle/>
          <a:p>
            <a:fld id="{E767173C-339B-45E6-BB25-78BC06EB5C6B}" type="datetimeFigureOut">
              <a:rPr lang="da-DK" smtClean="0"/>
              <a:t>04-06-2025</a:t>
            </a:fld>
            <a:endParaRPr lang="da-DK"/>
          </a:p>
        </p:txBody>
      </p:sp>
      <p:sp>
        <p:nvSpPr>
          <p:cNvPr id="5" name="Pladsholder til sidefod 4">
            <a:extLst>
              <a:ext uri="{FF2B5EF4-FFF2-40B4-BE49-F238E27FC236}">
                <a16:creationId xmlns:a16="http://schemas.microsoft.com/office/drawing/2014/main" id="{8ADD84DD-B044-1C64-33D5-6CEF4CE59B70}"/>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7294EE4-9762-168C-6500-5B8130ED980F}"/>
              </a:ext>
            </a:extLst>
          </p:cNvPr>
          <p:cNvSpPr>
            <a:spLocks noGrp="1"/>
          </p:cNvSpPr>
          <p:nvPr>
            <p:ph type="sldNum" sz="quarter" idx="12"/>
          </p:nvPr>
        </p:nvSpPr>
        <p:spPr/>
        <p:txBody>
          <a:bodyPr/>
          <a:lstStyle/>
          <a:p>
            <a:fld id="{DAFAEE2B-4CD6-4BAD-A7B2-F27915BCC946}" type="slidenum">
              <a:rPr lang="da-DK" smtClean="0"/>
              <a:t>‹nr.›</a:t>
            </a:fld>
            <a:endParaRPr lang="da-DK"/>
          </a:p>
        </p:txBody>
      </p:sp>
    </p:spTree>
    <p:extLst>
      <p:ext uri="{BB962C8B-B14F-4D97-AF65-F5344CB8AC3E}">
        <p14:creationId xmlns:p14="http://schemas.microsoft.com/office/powerpoint/2010/main" val="797986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21E17B90-C3A4-3363-BDCF-97A22BB74132}"/>
              </a:ext>
            </a:extLst>
          </p:cNvPr>
          <p:cNvSpPr>
            <a:spLocks noGrp="1"/>
          </p:cNvSpPr>
          <p:nvPr>
            <p:ph type="title" orient="vert"/>
          </p:nvPr>
        </p:nvSpPr>
        <p:spPr>
          <a:xfrm>
            <a:off x="4907756" y="527403"/>
            <a:ext cx="1478756" cy="8394877"/>
          </a:xfrm>
        </p:spPr>
        <p:txBody>
          <a:bodyPr vert="eaVert"/>
          <a:lstStyle/>
          <a:p>
            <a:r>
              <a:rPr lang="da-DK"/>
              <a:t>Klik for at redigere titeltypografien i masteren</a:t>
            </a:r>
            <a:endParaRPr lang="en-US"/>
          </a:p>
        </p:txBody>
      </p:sp>
      <p:sp>
        <p:nvSpPr>
          <p:cNvPr id="3" name="Pladsholder til lodret titel 2">
            <a:extLst>
              <a:ext uri="{FF2B5EF4-FFF2-40B4-BE49-F238E27FC236}">
                <a16:creationId xmlns:a16="http://schemas.microsoft.com/office/drawing/2014/main" id="{DB24143F-BF81-955C-5EFE-6A642A3F0908}"/>
              </a:ext>
            </a:extLst>
          </p:cNvPr>
          <p:cNvSpPr>
            <a:spLocks noGrp="1"/>
          </p:cNvSpPr>
          <p:nvPr>
            <p:ph type="body" orient="vert" idx="1"/>
          </p:nvPr>
        </p:nvSpPr>
        <p:spPr>
          <a:xfrm>
            <a:off x="471487" y="527403"/>
            <a:ext cx="4350544" cy="8394877"/>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a:extLst>
              <a:ext uri="{FF2B5EF4-FFF2-40B4-BE49-F238E27FC236}">
                <a16:creationId xmlns:a16="http://schemas.microsoft.com/office/drawing/2014/main" id="{418B13EB-95F6-D0A2-DD08-15AF2DEA44F5}"/>
              </a:ext>
            </a:extLst>
          </p:cNvPr>
          <p:cNvSpPr>
            <a:spLocks noGrp="1"/>
          </p:cNvSpPr>
          <p:nvPr>
            <p:ph type="dt" sz="half" idx="10"/>
          </p:nvPr>
        </p:nvSpPr>
        <p:spPr/>
        <p:txBody>
          <a:bodyPr/>
          <a:lstStyle/>
          <a:p>
            <a:fld id="{E767173C-339B-45E6-BB25-78BC06EB5C6B}" type="datetimeFigureOut">
              <a:rPr lang="da-DK" smtClean="0"/>
              <a:t>04-06-2025</a:t>
            </a:fld>
            <a:endParaRPr lang="da-DK"/>
          </a:p>
        </p:txBody>
      </p:sp>
      <p:sp>
        <p:nvSpPr>
          <p:cNvPr id="5" name="Pladsholder til sidefod 4">
            <a:extLst>
              <a:ext uri="{FF2B5EF4-FFF2-40B4-BE49-F238E27FC236}">
                <a16:creationId xmlns:a16="http://schemas.microsoft.com/office/drawing/2014/main" id="{F6BAF2A1-5E91-9782-D0F6-EBB868B03AD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C3F8854E-B992-B106-96A7-9652A1CEC923}"/>
              </a:ext>
            </a:extLst>
          </p:cNvPr>
          <p:cNvSpPr>
            <a:spLocks noGrp="1"/>
          </p:cNvSpPr>
          <p:nvPr>
            <p:ph type="sldNum" sz="quarter" idx="12"/>
          </p:nvPr>
        </p:nvSpPr>
        <p:spPr/>
        <p:txBody>
          <a:bodyPr/>
          <a:lstStyle/>
          <a:p>
            <a:fld id="{DAFAEE2B-4CD6-4BAD-A7B2-F27915BCC946}" type="slidenum">
              <a:rPr lang="da-DK" smtClean="0"/>
              <a:t>‹nr.›</a:t>
            </a:fld>
            <a:endParaRPr lang="da-DK"/>
          </a:p>
        </p:txBody>
      </p:sp>
    </p:spTree>
    <p:extLst>
      <p:ext uri="{BB962C8B-B14F-4D97-AF65-F5344CB8AC3E}">
        <p14:creationId xmlns:p14="http://schemas.microsoft.com/office/powerpoint/2010/main" val="2336508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genda">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9C95A68B-ABC4-62FE-9744-8A6724AD1D51}"/>
              </a:ext>
            </a:extLst>
          </p:cNvPr>
          <p:cNvSpPr/>
          <p:nvPr/>
        </p:nvSpPr>
        <p:spPr>
          <a:xfrm>
            <a:off x="0" y="0"/>
            <a:ext cx="6858000" cy="9906000"/>
          </a:xfrm>
          <a:prstGeom prst="rect">
            <a:avLst/>
          </a:prstGeom>
          <a:solidFill>
            <a:srgbClr val="2367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DK" sz="394"/>
          </a:p>
        </p:txBody>
      </p:sp>
      <p:sp>
        <p:nvSpPr>
          <p:cNvPr id="3" name="Platshållare för text 2">
            <a:extLst>
              <a:ext uri="{FF2B5EF4-FFF2-40B4-BE49-F238E27FC236}">
                <a16:creationId xmlns:a16="http://schemas.microsoft.com/office/drawing/2014/main" id="{D943DDEB-DE06-EFB5-EF90-8CB4339DAC43}"/>
              </a:ext>
            </a:extLst>
          </p:cNvPr>
          <p:cNvSpPr>
            <a:spLocks noGrp="1"/>
          </p:cNvSpPr>
          <p:nvPr>
            <p:ph type="body" sz="quarter" idx="10" hasCustomPrompt="1"/>
          </p:nvPr>
        </p:nvSpPr>
        <p:spPr>
          <a:xfrm>
            <a:off x="696792" y="3330222"/>
            <a:ext cx="2114549" cy="5246160"/>
          </a:xfrm>
          <a:prstGeom prst="rect">
            <a:avLst/>
          </a:prstGeom>
        </p:spPr>
        <p:txBody>
          <a:bodyPr/>
          <a:lstStyle>
            <a:lvl1pPr marL="0" indent="0">
              <a:buClr>
                <a:srgbClr val="43DA88"/>
              </a:buClr>
              <a:buFont typeface="Arial" panose="020B0604020202020204" pitchFamily="34" charset="0"/>
              <a:buNone/>
              <a:defRPr sz="438" b="0" i="0">
                <a:solidFill>
                  <a:srgbClr val="43DA88"/>
                </a:solidFill>
                <a:latin typeface="Franklin Gothic Book" panose="020B0503020102020204" pitchFamily="34" charset="0"/>
              </a:defRPr>
            </a:lvl1pPr>
            <a:lvl2pPr>
              <a:buClr>
                <a:srgbClr val="43DA88"/>
              </a:buClr>
              <a:defRPr>
                <a:solidFill>
                  <a:schemeClr val="bg1"/>
                </a:solidFill>
                <a:latin typeface="Franklin Gothic Medium" panose="020B0603020102020204" pitchFamily="34" charset="0"/>
              </a:defRPr>
            </a:lvl2pPr>
            <a:lvl3pPr>
              <a:buClr>
                <a:srgbClr val="43DA88"/>
              </a:buClr>
              <a:defRPr>
                <a:solidFill>
                  <a:schemeClr val="bg1"/>
                </a:solidFill>
                <a:latin typeface="Franklin Gothic Medium" panose="020B0603020102020204" pitchFamily="34" charset="0"/>
              </a:defRPr>
            </a:lvl3pPr>
            <a:lvl4pPr>
              <a:buClr>
                <a:srgbClr val="43DA88"/>
              </a:buClr>
              <a:defRPr>
                <a:solidFill>
                  <a:schemeClr val="bg1"/>
                </a:solidFill>
                <a:latin typeface="Franklin Gothic Medium" panose="020B0603020102020204" pitchFamily="34" charset="0"/>
              </a:defRPr>
            </a:lvl4pPr>
            <a:lvl5pPr>
              <a:buClr>
                <a:srgbClr val="43DA88"/>
              </a:buClr>
              <a:defRPr>
                <a:solidFill>
                  <a:schemeClr val="bg1"/>
                </a:solidFill>
                <a:latin typeface="Franklin Gothic Medium" panose="020B0603020102020204" pitchFamily="34" charset="0"/>
              </a:defRPr>
            </a:lvl5pPr>
          </a:lstStyle>
          <a:p>
            <a:pPr lvl="0"/>
            <a:r>
              <a:rPr lang="sv-DK"/>
              <a:t>Agendapunkt 1</a:t>
            </a:r>
          </a:p>
          <a:p>
            <a:pPr lvl="0"/>
            <a:r>
              <a:rPr lang="sv-DK"/>
              <a:t>Agendapunkt 2</a:t>
            </a:r>
          </a:p>
        </p:txBody>
      </p:sp>
      <p:sp>
        <p:nvSpPr>
          <p:cNvPr id="4" name="Platshållare för bild 4">
            <a:extLst>
              <a:ext uri="{FF2B5EF4-FFF2-40B4-BE49-F238E27FC236}">
                <a16:creationId xmlns:a16="http://schemas.microsoft.com/office/drawing/2014/main" id="{CC80AB37-0A6F-344F-B1D9-D659131F03A2}"/>
              </a:ext>
            </a:extLst>
          </p:cNvPr>
          <p:cNvSpPr>
            <a:spLocks noGrp="1"/>
          </p:cNvSpPr>
          <p:nvPr>
            <p:ph type="pic" sz="quarter" idx="12" hasCustomPrompt="1"/>
          </p:nvPr>
        </p:nvSpPr>
        <p:spPr>
          <a:xfrm>
            <a:off x="3508131" y="0"/>
            <a:ext cx="3354265" cy="10041463"/>
          </a:xfrm>
          <a:prstGeom prst="rect">
            <a:avLst/>
          </a:prstGeom>
        </p:spPr>
        <p:txBody>
          <a:bodyPr/>
          <a:lstStyle>
            <a:lvl1pPr marL="0" indent="0">
              <a:buNone/>
              <a:defRPr>
                <a:solidFill>
                  <a:schemeClr val="bg1"/>
                </a:solidFill>
              </a:defRPr>
            </a:lvl1pPr>
          </a:lstStyle>
          <a:p>
            <a:r>
              <a:rPr lang="sv-DK"/>
              <a:t>Indsæt billede</a:t>
            </a:r>
          </a:p>
        </p:txBody>
      </p:sp>
      <p:sp>
        <p:nvSpPr>
          <p:cNvPr id="5" name="Platshållare för text 2">
            <a:extLst>
              <a:ext uri="{FF2B5EF4-FFF2-40B4-BE49-F238E27FC236}">
                <a16:creationId xmlns:a16="http://schemas.microsoft.com/office/drawing/2014/main" id="{BED7CD15-9BE4-8DA2-8FF6-EC041F5FA518}"/>
              </a:ext>
            </a:extLst>
          </p:cNvPr>
          <p:cNvSpPr>
            <a:spLocks noGrp="1"/>
          </p:cNvSpPr>
          <p:nvPr>
            <p:ph type="body" sz="quarter" idx="11" hasCustomPrompt="1"/>
          </p:nvPr>
        </p:nvSpPr>
        <p:spPr>
          <a:xfrm>
            <a:off x="696792" y="1397353"/>
            <a:ext cx="2114549" cy="1729670"/>
          </a:xfrm>
          <a:prstGeom prst="rect">
            <a:avLst/>
          </a:prstGeom>
        </p:spPr>
        <p:txBody>
          <a:bodyPr/>
          <a:lstStyle>
            <a:lvl1pPr marL="0" indent="0">
              <a:buClr>
                <a:srgbClr val="43DA88"/>
              </a:buClr>
              <a:buNone/>
              <a:defRPr>
                <a:solidFill>
                  <a:srgbClr val="43DA88"/>
                </a:solidFill>
                <a:latin typeface="Franklin Gothic Medium" panose="020B0603020102020204" pitchFamily="34" charset="0"/>
              </a:defRPr>
            </a:lvl1pPr>
            <a:lvl2pPr>
              <a:buClr>
                <a:srgbClr val="43DA88"/>
              </a:buClr>
              <a:defRPr>
                <a:latin typeface="Franklin Gothic Medium" panose="020B0603020102020204" pitchFamily="34" charset="0"/>
              </a:defRPr>
            </a:lvl2pPr>
            <a:lvl3pPr>
              <a:buClr>
                <a:srgbClr val="43DA88"/>
              </a:buClr>
              <a:defRPr>
                <a:latin typeface="Franklin Gothic Medium" panose="020B0603020102020204" pitchFamily="34" charset="0"/>
              </a:defRPr>
            </a:lvl3pPr>
            <a:lvl4pPr>
              <a:buClr>
                <a:srgbClr val="43DA88"/>
              </a:buClr>
              <a:defRPr>
                <a:latin typeface="Franklin Gothic Medium" panose="020B0603020102020204" pitchFamily="34" charset="0"/>
              </a:defRPr>
            </a:lvl4pPr>
            <a:lvl5pPr>
              <a:buClr>
                <a:srgbClr val="43DA88"/>
              </a:buClr>
              <a:defRPr>
                <a:latin typeface="Franklin Gothic Medium" panose="020B0603020102020204" pitchFamily="34" charset="0"/>
              </a:defRPr>
            </a:lvl5pPr>
          </a:lstStyle>
          <a:p>
            <a:pPr lvl="0"/>
            <a:r>
              <a:rPr lang="sv-SE"/>
              <a:t>Skriv </a:t>
            </a:r>
            <a:r>
              <a:rPr lang="sv-SE" err="1"/>
              <a:t>overskrift</a:t>
            </a:r>
            <a:r>
              <a:rPr lang="sv-SE"/>
              <a:t> </a:t>
            </a:r>
            <a:r>
              <a:rPr lang="sv-SE" err="1"/>
              <a:t>her</a:t>
            </a:r>
            <a:endParaRPr lang="sv-SE"/>
          </a:p>
        </p:txBody>
      </p:sp>
    </p:spTree>
    <p:extLst>
      <p:ext uri="{BB962C8B-B14F-4D97-AF65-F5344CB8AC3E}">
        <p14:creationId xmlns:p14="http://schemas.microsoft.com/office/powerpoint/2010/main" val="21410929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ekst slide">
    <p:spTree>
      <p:nvGrpSpPr>
        <p:cNvPr id="1" name=""/>
        <p:cNvGrpSpPr/>
        <p:nvPr/>
      </p:nvGrpSpPr>
      <p:grpSpPr>
        <a:xfrm>
          <a:off x="0" y="0"/>
          <a:ext cx="0" cy="0"/>
          <a:chOff x="0" y="0"/>
          <a:chExt cx="0" cy="0"/>
        </a:xfrm>
      </p:grpSpPr>
      <p:pic>
        <p:nvPicPr>
          <p:cNvPr id="12" name="Bildobjekt 11">
            <a:extLst>
              <a:ext uri="{FF2B5EF4-FFF2-40B4-BE49-F238E27FC236}">
                <a16:creationId xmlns:a16="http://schemas.microsoft.com/office/drawing/2014/main" id="{C382B97E-2AAB-C55A-3FEE-53884021C704}"/>
              </a:ext>
            </a:extLst>
          </p:cNvPr>
          <p:cNvPicPr>
            <a:picLocks noChangeAspect="1"/>
          </p:cNvPicPr>
          <p:nvPr/>
        </p:nvPicPr>
        <p:blipFill>
          <a:blip r:embed="rId2">
            <a:alphaModFix amt="5000"/>
          </a:blip>
          <a:stretch>
            <a:fillRect/>
          </a:stretch>
        </p:blipFill>
        <p:spPr>
          <a:xfrm>
            <a:off x="-835818" y="2101797"/>
            <a:ext cx="3731724" cy="10677226"/>
          </a:xfrm>
          <a:prstGeom prst="rect">
            <a:avLst/>
          </a:prstGeom>
        </p:spPr>
      </p:pic>
      <p:sp>
        <p:nvSpPr>
          <p:cNvPr id="3" name="Platshållare för text 2">
            <a:extLst>
              <a:ext uri="{FF2B5EF4-FFF2-40B4-BE49-F238E27FC236}">
                <a16:creationId xmlns:a16="http://schemas.microsoft.com/office/drawing/2014/main" id="{156C8996-94E5-2EDD-FA56-4588BDA2CFD6}"/>
              </a:ext>
            </a:extLst>
          </p:cNvPr>
          <p:cNvSpPr>
            <a:spLocks noGrp="1"/>
          </p:cNvSpPr>
          <p:nvPr>
            <p:ph type="body" sz="quarter" idx="10"/>
          </p:nvPr>
        </p:nvSpPr>
        <p:spPr>
          <a:xfrm>
            <a:off x="3297116" y="1397354"/>
            <a:ext cx="3103478" cy="7291917"/>
          </a:xfrm>
          <a:prstGeom prst="rect">
            <a:avLst/>
          </a:prstGeom>
        </p:spPr>
        <p:txBody>
          <a:bodyPr/>
          <a:lstStyle>
            <a:lvl1pPr>
              <a:buClr>
                <a:srgbClr val="43DA88"/>
              </a:buClr>
              <a:defRPr>
                <a:solidFill>
                  <a:srgbClr val="23675B"/>
                </a:solidFill>
                <a:latin typeface="Franklin Gothic Medium" panose="020B0603020102020204" pitchFamily="34" charset="0"/>
              </a:defRPr>
            </a:lvl1pPr>
            <a:lvl2pPr>
              <a:buClr>
                <a:srgbClr val="43DA88"/>
              </a:buClr>
              <a:defRPr>
                <a:solidFill>
                  <a:srgbClr val="23675B"/>
                </a:solidFill>
                <a:latin typeface="Franklin Gothic Medium" panose="020B0603020102020204" pitchFamily="34" charset="0"/>
              </a:defRPr>
            </a:lvl2pPr>
            <a:lvl3pPr>
              <a:buClr>
                <a:srgbClr val="43DA88"/>
              </a:buClr>
              <a:defRPr>
                <a:solidFill>
                  <a:srgbClr val="23675B"/>
                </a:solidFill>
                <a:latin typeface="Franklin Gothic Medium" panose="020B0603020102020204" pitchFamily="34" charset="0"/>
              </a:defRPr>
            </a:lvl3pPr>
            <a:lvl4pPr>
              <a:buClr>
                <a:srgbClr val="43DA88"/>
              </a:buClr>
              <a:defRPr>
                <a:solidFill>
                  <a:srgbClr val="23675B"/>
                </a:solidFill>
                <a:latin typeface="Franklin Gothic Medium" panose="020B0603020102020204" pitchFamily="34" charset="0"/>
              </a:defRPr>
            </a:lvl4pPr>
            <a:lvl5pPr>
              <a:buClr>
                <a:srgbClr val="43DA88"/>
              </a:buClr>
              <a:defRPr>
                <a:solidFill>
                  <a:srgbClr val="23675B"/>
                </a:solidFill>
                <a:latin typeface="Franklin Gothic Medium" panose="020B0603020102020204" pitchFamily="34" charset="0"/>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sv-DK"/>
          </a:p>
        </p:txBody>
      </p:sp>
      <p:sp>
        <p:nvSpPr>
          <p:cNvPr id="4" name="Platshållare för text 2">
            <a:extLst>
              <a:ext uri="{FF2B5EF4-FFF2-40B4-BE49-F238E27FC236}">
                <a16:creationId xmlns:a16="http://schemas.microsoft.com/office/drawing/2014/main" id="{533FE8EF-7D1F-1CD8-EA9B-D77FEA944A1C}"/>
              </a:ext>
            </a:extLst>
          </p:cNvPr>
          <p:cNvSpPr>
            <a:spLocks noGrp="1"/>
          </p:cNvSpPr>
          <p:nvPr>
            <p:ph type="body" sz="quarter" idx="11" hasCustomPrompt="1"/>
          </p:nvPr>
        </p:nvSpPr>
        <p:spPr>
          <a:xfrm>
            <a:off x="540727" y="1397354"/>
            <a:ext cx="2659673" cy="2519891"/>
          </a:xfrm>
          <a:prstGeom prst="rect">
            <a:avLst/>
          </a:prstGeom>
        </p:spPr>
        <p:txBody>
          <a:bodyPr/>
          <a:lstStyle>
            <a:lvl1pPr marL="0" indent="0">
              <a:buClr>
                <a:srgbClr val="43DA88"/>
              </a:buClr>
              <a:buNone/>
              <a:defRPr>
                <a:solidFill>
                  <a:srgbClr val="23675B"/>
                </a:solidFill>
                <a:latin typeface="Franklin Gothic Medium" panose="020B0603020102020204" pitchFamily="34" charset="0"/>
              </a:defRPr>
            </a:lvl1pPr>
            <a:lvl2pPr>
              <a:buClr>
                <a:srgbClr val="43DA88"/>
              </a:buClr>
              <a:defRPr>
                <a:latin typeface="Franklin Gothic Medium" panose="020B0603020102020204" pitchFamily="34" charset="0"/>
              </a:defRPr>
            </a:lvl2pPr>
            <a:lvl3pPr>
              <a:buClr>
                <a:srgbClr val="43DA88"/>
              </a:buClr>
              <a:defRPr>
                <a:latin typeface="Franklin Gothic Medium" panose="020B0603020102020204" pitchFamily="34" charset="0"/>
              </a:defRPr>
            </a:lvl3pPr>
            <a:lvl4pPr>
              <a:buClr>
                <a:srgbClr val="43DA88"/>
              </a:buClr>
              <a:defRPr>
                <a:latin typeface="Franklin Gothic Medium" panose="020B0603020102020204" pitchFamily="34" charset="0"/>
              </a:defRPr>
            </a:lvl4pPr>
            <a:lvl5pPr>
              <a:buClr>
                <a:srgbClr val="43DA88"/>
              </a:buClr>
              <a:defRPr>
                <a:latin typeface="Franklin Gothic Medium" panose="020B0603020102020204" pitchFamily="34" charset="0"/>
              </a:defRPr>
            </a:lvl5pPr>
          </a:lstStyle>
          <a:p>
            <a:pPr lvl="0"/>
            <a:r>
              <a:rPr lang="sv-SE"/>
              <a:t>Skriv </a:t>
            </a:r>
            <a:r>
              <a:rPr lang="sv-SE" err="1"/>
              <a:t>overskrift</a:t>
            </a:r>
            <a:r>
              <a:rPr lang="sv-SE"/>
              <a:t> </a:t>
            </a:r>
            <a:r>
              <a:rPr lang="sv-SE" err="1"/>
              <a:t>her</a:t>
            </a:r>
            <a:endParaRPr lang="sv-SE"/>
          </a:p>
        </p:txBody>
      </p:sp>
      <p:cxnSp>
        <p:nvCxnSpPr>
          <p:cNvPr id="6" name="Rak 5">
            <a:extLst>
              <a:ext uri="{FF2B5EF4-FFF2-40B4-BE49-F238E27FC236}">
                <a16:creationId xmlns:a16="http://schemas.microsoft.com/office/drawing/2014/main" id="{917D8E38-3D3C-D950-0EA1-BB33EDC45634}"/>
              </a:ext>
            </a:extLst>
          </p:cNvPr>
          <p:cNvCxnSpPr/>
          <p:nvPr/>
        </p:nvCxnSpPr>
        <p:spPr>
          <a:xfrm>
            <a:off x="540729" y="903110"/>
            <a:ext cx="5859867" cy="0"/>
          </a:xfrm>
          <a:prstGeom prst="line">
            <a:avLst/>
          </a:prstGeom>
          <a:ln>
            <a:solidFill>
              <a:srgbClr val="23675B"/>
            </a:solidFill>
          </a:ln>
        </p:spPr>
        <p:style>
          <a:lnRef idx="1">
            <a:schemeClr val="accent1"/>
          </a:lnRef>
          <a:fillRef idx="0">
            <a:schemeClr val="accent1"/>
          </a:fillRef>
          <a:effectRef idx="0">
            <a:schemeClr val="accent1"/>
          </a:effectRef>
          <a:fontRef idx="minor">
            <a:schemeClr val="tx1"/>
          </a:fontRef>
        </p:style>
      </p:cxnSp>
      <p:sp>
        <p:nvSpPr>
          <p:cNvPr id="9" name="textruta 8">
            <a:extLst>
              <a:ext uri="{FF2B5EF4-FFF2-40B4-BE49-F238E27FC236}">
                <a16:creationId xmlns:a16="http://schemas.microsoft.com/office/drawing/2014/main" id="{8849118C-2600-A569-0279-02D53C39F92E}"/>
              </a:ext>
            </a:extLst>
          </p:cNvPr>
          <p:cNvSpPr txBox="1"/>
          <p:nvPr/>
        </p:nvSpPr>
        <p:spPr>
          <a:xfrm>
            <a:off x="5442438" y="404614"/>
            <a:ext cx="1037493" cy="119392"/>
          </a:xfrm>
          <a:prstGeom prst="rect">
            <a:avLst/>
          </a:prstGeom>
          <a:noFill/>
        </p:spPr>
        <p:txBody>
          <a:bodyPr wrap="square" rtlCol="0">
            <a:spAutoFit/>
          </a:bodyPr>
          <a:lstStyle/>
          <a:p>
            <a:pPr algn="r"/>
            <a:r>
              <a:rPr lang="sv-DK" sz="176" b="0" i="0" spc="66">
                <a:solidFill>
                  <a:srgbClr val="43DA88"/>
                </a:solidFill>
                <a:latin typeface="Franklin Gothic Book" panose="020B0503020102020204" pitchFamily="34" charset="0"/>
              </a:rPr>
              <a:t>DANSK SKOLEIDRÆT</a:t>
            </a:r>
          </a:p>
        </p:txBody>
      </p:sp>
      <p:sp>
        <p:nvSpPr>
          <p:cNvPr id="2" name="Platshållare för text 2">
            <a:extLst>
              <a:ext uri="{FF2B5EF4-FFF2-40B4-BE49-F238E27FC236}">
                <a16:creationId xmlns:a16="http://schemas.microsoft.com/office/drawing/2014/main" id="{B1416EF7-1A30-CCDF-A5B7-CC7AD7C0C233}"/>
              </a:ext>
            </a:extLst>
          </p:cNvPr>
          <p:cNvSpPr>
            <a:spLocks noGrp="1"/>
          </p:cNvSpPr>
          <p:nvPr>
            <p:ph type="body" sz="quarter" idx="12" hasCustomPrompt="1"/>
          </p:nvPr>
        </p:nvSpPr>
        <p:spPr>
          <a:xfrm>
            <a:off x="496768" y="404637"/>
            <a:ext cx="1740877" cy="311172"/>
          </a:xfrm>
          <a:prstGeom prst="rect">
            <a:avLst/>
          </a:prstGeom>
        </p:spPr>
        <p:txBody>
          <a:bodyPr/>
          <a:lstStyle>
            <a:lvl1pPr marL="0" indent="0">
              <a:buClr>
                <a:srgbClr val="43DA88"/>
              </a:buClr>
              <a:buNone/>
              <a:defRPr sz="176" b="0" i="0" spc="66">
                <a:solidFill>
                  <a:srgbClr val="43DA88"/>
                </a:solidFill>
                <a:latin typeface="Franklin Gothic Book" panose="020B0503020102020204" pitchFamily="34" charset="0"/>
              </a:defRPr>
            </a:lvl1pPr>
            <a:lvl2pPr>
              <a:buClr>
                <a:srgbClr val="43DA88"/>
              </a:buClr>
              <a:defRPr>
                <a:solidFill>
                  <a:srgbClr val="23675B"/>
                </a:solidFill>
                <a:latin typeface="Franklin Gothic Medium" panose="020B0603020102020204" pitchFamily="34" charset="0"/>
              </a:defRPr>
            </a:lvl2pPr>
            <a:lvl3pPr>
              <a:buClr>
                <a:srgbClr val="43DA88"/>
              </a:buClr>
              <a:defRPr>
                <a:solidFill>
                  <a:srgbClr val="23675B"/>
                </a:solidFill>
                <a:latin typeface="Franklin Gothic Medium" panose="020B0603020102020204" pitchFamily="34" charset="0"/>
              </a:defRPr>
            </a:lvl3pPr>
            <a:lvl4pPr>
              <a:buClr>
                <a:srgbClr val="43DA88"/>
              </a:buClr>
              <a:defRPr>
                <a:solidFill>
                  <a:srgbClr val="23675B"/>
                </a:solidFill>
                <a:latin typeface="Franklin Gothic Medium" panose="020B0603020102020204" pitchFamily="34" charset="0"/>
              </a:defRPr>
            </a:lvl4pPr>
            <a:lvl5pPr>
              <a:buClr>
                <a:srgbClr val="43DA88"/>
              </a:buClr>
              <a:defRPr>
                <a:solidFill>
                  <a:srgbClr val="23675B"/>
                </a:solidFill>
                <a:latin typeface="Franklin Gothic Medium" panose="020B0603020102020204" pitchFamily="34" charset="0"/>
              </a:defRPr>
            </a:lvl5pPr>
          </a:lstStyle>
          <a:p>
            <a:pPr lvl="0"/>
            <a:r>
              <a:rPr lang="sv-SE"/>
              <a:t>SKRIV AGENDAPUNKT I VERSALER HER</a:t>
            </a:r>
            <a:endParaRPr lang="sv-DK"/>
          </a:p>
        </p:txBody>
      </p:sp>
    </p:spTree>
    <p:extLst>
      <p:ext uri="{BB962C8B-B14F-4D97-AF65-F5344CB8AC3E}">
        <p14:creationId xmlns:p14="http://schemas.microsoft.com/office/powerpoint/2010/main" val="39813221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ekst slide - farve">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E538711F-9712-3707-CBDD-204D4094E629}"/>
              </a:ext>
            </a:extLst>
          </p:cNvPr>
          <p:cNvSpPr/>
          <p:nvPr/>
        </p:nvSpPr>
        <p:spPr>
          <a:xfrm>
            <a:off x="0" y="0"/>
            <a:ext cx="6858000" cy="9906000"/>
          </a:xfrm>
          <a:prstGeom prst="rect">
            <a:avLst/>
          </a:prstGeom>
          <a:solidFill>
            <a:srgbClr val="2367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DK" sz="394"/>
          </a:p>
        </p:txBody>
      </p:sp>
      <p:pic>
        <p:nvPicPr>
          <p:cNvPr id="12" name="Bildobjekt 11">
            <a:extLst>
              <a:ext uri="{FF2B5EF4-FFF2-40B4-BE49-F238E27FC236}">
                <a16:creationId xmlns:a16="http://schemas.microsoft.com/office/drawing/2014/main" id="{C382B97E-2AAB-C55A-3FEE-53884021C704}"/>
              </a:ext>
            </a:extLst>
          </p:cNvPr>
          <p:cNvPicPr>
            <a:picLocks noChangeAspect="1"/>
          </p:cNvPicPr>
          <p:nvPr/>
        </p:nvPicPr>
        <p:blipFill>
          <a:blip r:embed="rId2">
            <a:alphaModFix amt="5000"/>
          </a:blip>
          <a:stretch>
            <a:fillRect/>
          </a:stretch>
        </p:blipFill>
        <p:spPr>
          <a:xfrm>
            <a:off x="-835818" y="2101797"/>
            <a:ext cx="3731724" cy="10677226"/>
          </a:xfrm>
          <a:prstGeom prst="rect">
            <a:avLst/>
          </a:prstGeom>
        </p:spPr>
      </p:pic>
      <p:sp>
        <p:nvSpPr>
          <p:cNvPr id="3" name="Platshållare för text 2">
            <a:extLst>
              <a:ext uri="{FF2B5EF4-FFF2-40B4-BE49-F238E27FC236}">
                <a16:creationId xmlns:a16="http://schemas.microsoft.com/office/drawing/2014/main" id="{156C8996-94E5-2EDD-FA56-4588BDA2CFD6}"/>
              </a:ext>
            </a:extLst>
          </p:cNvPr>
          <p:cNvSpPr>
            <a:spLocks noGrp="1"/>
          </p:cNvSpPr>
          <p:nvPr>
            <p:ph type="body" sz="quarter" idx="10"/>
          </p:nvPr>
        </p:nvSpPr>
        <p:spPr>
          <a:xfrm>
            <a:off x="3297116" y="1397354"/>
            <a:ext cx="3103478" cy="7291917"/>
          </a:xfrm>
          <a:prstGeom prst="rect">
            <a:avLst/>
          </a:prstGeom>
        </p:spPr>
        <p:txBody>
          <a:bodyPr/>
          <a:lstStyle>
            <a:lvl1pPr>
              <a:buClr>
                <a:srgbClr val="41B59F"/>
              </a:buClr>
              <a:defRPr>
                <a:solidFill>
                  <a:srgbClr val="43DA88"/>
                </a:solidFill>
                <a:latin typeface="Franklin Gothic Medium" panose="020B0603020102020204" pitchFamily="34" charset="0"/>
              </a:defRPr>
            </a:lvl1pPr>
            <a:lvl2pPr>
              <a:buClr>
                <a:srgbClr val="41B59F"/>
              </a:buClr>
              <a:defRPr>
                <a:solidFill>
                  <a:srgbClr val="43DA88"/>
                </a:solidFill>
                <a:latin typeface="Franklin Gothic Medium" panose="020B0603020102020204" pitchFamily="34" charset="0"/>
              </a:defRPr>
            </a:lvl2pPr>
            <a:lvl3pPr>
              <a:buClr>
                <a:srgbClr val="41B59F"/>
              </a:buClr>
              <a:defRPr>
                <a:solidFill>
                  <a:srgbClr val="43DA88"/>
                </a:solidFill>
                <a:latin typeface="Franklin Gothic Medium" panose="020B0603020102020204" pitchFamily="34" charset="0"/>
              </a:defRPr>
            </a:lvl3pPr>
            <a:lvl4pPr>
              <a:buClr>
                <a:srgbClr val="41B59F"/>
              </a:buClr>
              <a:defRPr>
                <a:solidFill>
                  <a:srgbClr val="43DA88"/>
                </a:solidFill>
                <a:latin typeface="Franklin Gothic Medium" panose="020B0603020102020204" pitchFamily="34" charset="0"/>
              </a:defRPr>
            </a:lvl4pPr>
            <a:lvl5pPr>
              <a:buClr>
                <a:srgbClr val="41B59F"/>
              </a:buClr>
              <a:defRPr>
                <a:solidFill>
                  <a:srgbClr val="43DA88"/>
                </a:solidFill>
                <a:latin typeface="Franklin Gothic Medium" panose="020B0603020102020204" pitchFamily="34" charset="0"/>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sv-DK"/>
          </a:p>
        </p:txBody>
      </p:sp>
      <p:sp>
        <p:nvSpPr>
          <p:cNvPr id="4" name="Platshållare för text 2">
            <a:extLst>
              <a:ext uri="{FF2B5EF4-FFF2-40B4-BE49-F238E27FC236}">
                <a16:creationId xmlns:a16="http://schemas.microsoft.com/office/drawing/2014/main" id="{533FE8EF-7D1F-1CD8-EA9B-D77FEA944A1C}"/>
              </a:ext>
            </a:extLst>
          </p:cNvPr>
          <p:cNvSpPr>
            <a:spLocks noGrp="1"/>
          </p:cNvSpPr>
          <p:nvPr>
            <p:ph type="body" sz="quarter" idx="11" hasCustomPrompt="1"/>
          </p:nvPr>
        </p:nvSpPr>
        <p:spPr>
          <a:xfrm>
            <a:off x="540727" y="1397354"/>
            <a:ext cx="2659673" cy="2519891"/>
          </a:xfrm>
          <a:prstGeom prst="rect">
            <a:avLst/>
          </a:prstGeom>
        </p:spPr>
        <p:txBody>
          <a:bodyPr/>
          <a:lstStyle>
            <a:lvl1pPr marL="0" indent="0">
              <a:buClr>
                <a:srgbClr val="43DA88"/>
              </a:buClr>
              <a:buNone/>
              <a:defRPr>
                <a:solidFill>
                  <a:srgbClr val="43DA88"/>
                </a:solidFill>
                <a:latin typeface="Franklin Gothic Medium" panose="020B0603020102020204" pitchFamily="34" charset="0"/>
              </a:defRPr>
            </a:lvl1pPr>
            <a:lvl2pPr>
              <a:buClr>
                <a:srgbClr val="43DA88"/>
              </a:buClr>
              <a:defRPr>
                <a:latin typeface="Franklin Gothic Medium" panose="020B0603020102020204" pitchFamily="34" charset="0"/>
              </a:defRPr>
            </a:lvl2pPr>
            <a:lvl3pPr>
              <a:buClr>
                <a:srgbClr val="43DA88"/>
              </a:buClr>
              <a:defRPr>
                <a:latin typeface="Franklin Gothic Medium" panose="020B0603020102020204" pitchFamily="34" charset="0"/>
              </a:defRPr>
            </a:lvl3pPr>
            <a:lvl4pPr>
              <a:buClr>
                <a:srgbClr val="43DA88"/>
              </a:buClr>
              <a:defRPr>
                <a:latin typeface="Franklin Gothic Medium" panose="020B0603020102020204" pitchFamily="34" charset="0"/>
              </a:defRPr>
            </a:lvl4pPr>
            <a:lvl5pPr>
              <a:buClr>
                <a:srgbClr val="43DA88"/>
              </a:buClr>
              <a:defRPr>
                <a:latin typeface="Franklin Gothic Medium" panose="020B0603020102020204" pitchFamily="34" charset="0"/>
              </a:defRPr>
            </a:lvl5pPr>
          </a:lstStyle>
          <a:p>
            <a:pPr lvl="0"/>
            <a:r>
              <a:rPr lang="sv-SE"/>
              <a:t>Skriv </a:t>
            </a:r>
            <a:r>
              <a:rPr lang="sv-SE" err="1"/>
              <a:t>overskrift</a:t>
            </a:r>
            <a:r>
              <a:rPr lang="sv-SE"/>
              <a:t> </a:t>
            </a:r>
            <a:r>
              <a:rPr lang="sv-SE" err="1"/>
              <a:t>her</a:t>
            </a:r>
            <a:endParaRPr lang="sv-SE"/>
          </a:p>
        </p:txBody>
      </p:sp>
      <p:cxnSp>
        <p:nvCxnSpPr>
          <p:cNvPr id="6" name="Rak 5">
            <a:extLst>
              <a:ext uri="{FF2B5EF4-FFF2-40B4-BE49-F238E27FC236}">
                <a16:creationId xmlns:a16="http://schemas.microsoft.com/office/drawing/2014/main" id="{917D8E38-3D3C-D950-0EA1-BB33EDC45634}"/>
              </a:ext>
            </a:extLst>
          </p:cNvPr>
          <p:cNvCxnSpPr/>
          <p:nvPr/>
        </p:nvCxnSpPr>
        <p:spPr>
          <a:xfrm>
            <a:off x="540729" y="903110"/>
            <a:ext cx="5859867" cy="0"/>
          </a:xfrm>
          <a:prstGeom prst="line">
            <a:avLst/>
          </a:prstGeom>
          <a:ln>
            <a:solidFill>
              <a:srgbClr val="41B59F"/>
            </a:solidFill>
          </a:ln>
        </p:spPr>
        <p:style>
          <a:lnRef idx="1">
            <a:schemeClr val="accent1"/>
          </a:lnRef>
          <a:fillRef idx="0">
            <a:schemeClr val="accent1"/>
          </a:fillRef>
          <a:effectRef idx="0">
            <a:schemeClr val="accent1"/>
          </a:effectRef>
          <a:fontRef idx="minor">
            <a:schemeClr val="tx1"/>
          </a:fontRef>
        </p:style>
      </p:cxnSp>
      <p:sp>
        <p:nvSpPr>
          <p:cNvPr id="9" name="textruta 8">
            <a:extLst>
              <a:ext uri="{FF2B5EF4-FFF2-40B4-BE49-F238E27FC236}">
                <a16:creationId xmlns:a16="http://schemas.microsoft.com/office/drawing/2014/main" id="{8849118C-2600-A569-0279-02D53C39F92E}"/>
              </a:ext>
            </a:extLst>
          </p:cNvPr>
          <p:cNvSpPr txBox="1"/>
          <p:nvPr/>
        </p:nvSpPr>
        <p:spPr>
          <a:xfrm>
            <a:off x="5442438" y="404614"/>
            <a:ext cx="1037493" cy="119392"/>
          </a:xfrm>
          <a:prstGeom prst="rect">
            <a:avLst/>
          </a:prstGeom>
          <a:noFill/>
        </p:spPr>
        <p:txBody>
          <a:bodyPr wrap="square" rtlCol="0">
            <a:spAutoFit/>
          </a:bodyPr>
          <a:lstStyle/>
          <a:p>
            <a:pPr algn="r"/>
            <a:r>
              <a:rPr lang="sv-DK" sz="176" b="0" i="0" spc="66">
                <a:solidFill>
                  <a:srgbClr val="43DA88"/>
                </a:solidFill>
                <a:latin typeface="Franklin Gothic Book" panose="020B0503020102020204" pitchFamily="34" charset="0"/>
              </a:rPr>
              <a:t>DANSK SKOLEIDRÆT</a:t>
            </a:r>
          </a:p>
        </p:txBody>
      </p:sp>
      <p:sp>
        <p:nvSpPr>
          <p:cNvPr id="10" name="Platshållare för text 2">
            <a:extLst>
              <a:ext uri="{FF2B5EF4-FFF2-40B4-BE49-F238E27FC236}">
                <a16:creationId xmlns:a16="http://schemas.microsoft.com/office/drawing/2014/main" id="{758E43CB-C1AB-F3A5-0F8E-A3F000E37246}"/>
              </a:ext>
            </a:extLst>
          </p:cNvPr>
          <p:cNvSpPr>
            <a:spLocks noGrp="1"/>
          </p:cNvSpPr>
          <p:nvPr>
            <p:ph type="body" sz="quarter" idx="12" hasCustomPrompt="1"/>
          </p:nvPr>
        </p:nvSpPr>
        <p:spPr>
          <a:xfrm>
            <a:off x="496768" y="404637"/>
            <a:ext cx="1740877" cy="311172"/>
          </a:xfrm>
          <a:prstGeom prst="rect">
            <a:avLst/>
          </a:prstGeom>
        </p:spPr>
        <p:txBody>
          <a:bodyPr/>
          <a:lstStyle>
            <a:lvl1pPr marL="0" indent="0">
              <a:buClr>
                <a:srgbClr val="43DA88"/>
              </a:buClr>
              <a:buNone/>
              <a:defRPr sz="176" b="0" i="0" spc="66">
                <a:solidFill>
                  <a:srgbClr val="43DA88"/>
                </a:solidFill>
                <a:latin typeface="Franklin Gothic Book" panose="020B0503020102020204" pitchFamily="34" charset="0"/>
              </a:defRPr>
            </a:lvl1pPr>
            <a:lvl2pPr>
              <a:buClr>
                <a:srgbClr val="43DA88"/>
              </a:buClr>
              <a:defRPr>
                <a:solidFill>
                  <a:srgbClr val="23675B"/>
                </a:solidFill>
                <a:latin typeface="Franklin Gothic Medium" panose="020B0603020102020204" pitchFamily="34" charset="0"/>
              </a:defRPr>
            </a:lvl2pPr>
            <a:lvl3pPr>
              <a:buClr>
                <a:srgbClr val="43DA88"/>
              </a:buClr>
              <a:defRPr>
                <a:solidFill>
                  <a:srgbClr val="23675B"/>
                </a:solidFill>
                <a:latin typeface="Franklin Gothic Medium" panose="020B0603020102020204" pitchFamily="34" charset="0"/>
              </a:defRPr>
            </a:lvl3pPr>
            <a:lvl4pPr>
              <a:buClr>
                <a:srgbClr val="43DA88"/>
              </a:buClr>
              <a:defRPr>
                <a:solidFill>
                  <a:srgbClr val="23675B"/>
                </a:solidFill>
                <a:latin typeface="Franklin Gothic Medium" panose="020B0603020102020204" pitchFamily="34" charset="0"/>
              </a:defRPr>
            </a:lvl4pPr>
            <a:lvl5pPr>
              <a:buClr>
                <a:srgbClr val="43DA88"/>
              </a:buClr>
              <a:defRPr>
                <a:solidFill>
                  <a:srgbClr val="23675B"/>
                </a:solidFill>
                <a:latin typeface="Franklin Gothic Medium" panose="020B0603020102020204" pitchFamily="34" charset="0"/>
              </a:defRPr>
            </a:lvl5pPr>
          </a:lstStyle>
          <a:p>
            <a:pPr lvl="0"/>
            <a:r>
              <a:rPr lang="sv-SE"/>
              <a:t>SKRIV AGENDAPUNKT I VERSALER HER</a:t>
            </a:r>
            <a:endParaRPr lang="sv-DK"/>
          </a:p>
        </p:txBody>
      </p:sp>
    </p:spTree>
    <p:extLst>
      <p:ext uri="{BB962C8B-B14F-4D97-AF65-F5344CB8AC3E}">
        <p14:creationId xmlns:p14="http://schemas.microsoft.com/office/powerpoint/2010/main" val="31762838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ekst + billede slide">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0473449F-9B62-1AC7-5AED-0990A5C0F6C7}"/>
              </a:ext>
            </a:extLst>
          </p:cNvPr>
          <p:cNvPicPr>
            <a:picLocks noChangeAspect="1"/>
          </p:cNvPicPr>
          <p:nvPr/>
        </p:nvPicPr>
        <p:blipFill>
          <a:blip r:embed="rId2">
            <a:alphaModFix amt="5000"/>
          </a:blip>
          <a:stretch>
            <a:fillRect/>
          </a:stretch>
        </p:blipFill>
        <p:spPr>
          <a:xfrm>
            <a:off x="-835817" y="2121961"/>
            <a:ext cx="3731155" cy="10675600"/>
          </a:xfrm>
          <a:prstGeom prst="rect">
            <a:avLst/>
          </a:prstGeom>
        </p:spPr>
      </p:pic>
      <p:sp>
        <p:nvSpPr>
          <p:cNvPr id="3" name="Platshållare för text 2">
            <a:extLst>
              <a:ext uri="{FF2B5EF4-FFF2-40B4-BE49-F238E27FC236}">
                <a16:creationId xmlns:a16="http://schemas.microsoft.com/office/drawing/2014/main" id="{156C8996-94E5-2EDD-FA56-4588BDA2CFD6}"/>
              </a:ext>
            </a:extLst>
          </p:cNvPr>
          <p:cNvSpPr>
            <a:spLocks noGrp="1"/>
          </p:cNvSpPr>
          <p:nvPr>
            <p:ph type="body" sz="quarter" idx="10"/>
          </p:nvPr>
        </p:nvSpPr>
        <p:spPr>
          <a:xfrm>
            <a:off x="536332" y="3296355"/>
            <a:ext cx="2659673" cy="5362221"/>
          </a:xfrm>
          <a:prstGeom prst="rect">
            <a:avLst/>
          </a:prstGeom>
        </p:spPr>
        <p:txBody>
          <a:bodyPr/>
          <a:lstStyle>
            <a:lvl1pPr>
              <a:buClr>
                <a:srgbClr val="43DA88"/>
              </a:buClr>
              <a:defRPr sz="526">
                <a:solidFill>
                  <a:srgbClr val="23675B"/>
                </a:solidFill>
                <a:latin typeface="Franklin Gothic Medium" panose="020B0603020102020204" pitchFamily="34" charset="0"/>
              </a:defRPr>
            </a:lvl1pPr>
            <a:lvl2pPr>
              <a:buClr>
                <a:srgbClr val="43DA88"/>
              </a:buClr>
              <a:defRPr sz="438">
                <a:solidFill>
                  <a:srgbClr val="23675B"/>
                </a:solidFill>
                <a:latin typeface="Franklin Gothic Medium" panose="020B0603020102020204" pitchFamily="34" charset="0"/>
              </a:defRPr>
            </a:lvl2pPr>
            <a:lvl3pPr>
              <a:buClr>
                <a:srgbClr val="43DA88"/>
              </a:buClr>
              <a:defRPr sz="394">
                <a:solidFill>
                  <a:srgbClr val="23675B"/>
                </a:solidFill>
                <a:latin typeface="Franklin Gothic Medium" panose="020B0603020102020204" pitchFamily="34" charset="0"/>
              </a:defRPr>
            </a:lvl3pPr>
            <a:lvl4pPr>
              <a:buClr>
                <a:srgbClr val="43DA88"/>
              </a:buClr>
              <a:defRPr sz="350">
                <a:solidFill>
                  <a:srgbClr val="23675B"/>
                </a:solidFill>
                <a:latin typeface="Franklin Gothic Medium" panose="020B0603020102020204" pitchFamily="34" charset="0"/>
              </a:defRPr>
            </a:lvl4pPr>
            <a:lvl5pPr>
              <a:buClr>
                <a:srgbClr val="43DA88"/>
              </a:buClr>
              <a:defRPr sz="307">
                <a:solidFill>
                  <a:srgbClr val="23675B"/>
                </a:solidFill>
                <a:latin typeface="Franklin Gothic Medium" panose="020B0603020102020204" pitchFamily="34" charset="0"/>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sv-DK"/>
          </a:p>
        </p:txBody>
      </p:sp>
      <p:sp>
        <p:nvSpPr>
          <p:cNvPr id="4" name="Platshållare för text 2">
            <a:extLst>
              <a:ext uri="{FF2B5EF4-FFF2-40B4-BE49-F238E27FC236}">
                <a16:creationId xmlns:a16="http://schemas.microsoft.com/office/drawing/2014/main" id="{533FE8EF-7D1F-1CD8-EA9B-D77FEA944A1C}"/>
              </a:ext>
            </a:extLst>
          </p:cNvPr>
          <p:cNvSpPr>
            <a:spLocks noGrp="1"/>
          </p:cNvSpPr>
          <p:nvPr>
            <p:ph type="body" sz="quarter" idx="11" hasCustomPrompt="1"/>
          </p:nvPr>
        </p:nvSpPr>
        <p:spPr>
          <a:xfrm>
            <a:off x="536332" y="1386062"/>
            <a:ext cx="2659673" cy="1774825"/>
          </a:xfrm>
          <a:prstGeom prst="rect">
            <a:avLst/>
          </a:prstGeom>
        </p:spPr>
        <p:txBody>
          <a:bodyPr/>
          <a:lstStyle>
            <a:lvl1pPr marL="0" indent="0">
              <a:buClr>
                <a:srgbClr val="43DA88"/>
              </a:buClr>
              <a:buNone/>
              <a:defRPr>
                <a:solidFill>
                  <a:srgbClr val="23675B"/>
                </a:solidFill>
                <a:latin typeface="Franklin Gothic Medium" panose="020B0603020102020204" pitchFamily="34" charset="0"/>
              </a:defRPr>
            </a:lvl1pPr>
            <a:lvl2pPr>
              <a:buClr>
                <a:srgbClr val="43DA88"/>
              </a:buClr>
              <a:defRPr>
                <a:latin typeface="Franklin Gothic Medium" panose="020B0603020102020204" pitchFamily="34" charset="0"/>
              </a:defRPr>
            </a:lvl2pPr>
            <a:lvl3pPr>
              <a:buClr>
                <a:srgbClr val="43DA88"/>
              </a:buClr>
              <a:defRPr>
                <a:latin typeface="Franklin Gothic Medium" panose="020B0603020102020204" pitchFamily="34" charset="0"/>
              </a:defRPr>
            </a:lvl3pPr>
            <a:lvl4pPr>
              <a:buClr>
                <a:srgbClr val="43DA88"/>
              </a:buClr>
              <a:defRPr>
                <a:latin typeface="Franklin Gothic Medium" panose="020B0603020102020204" pitchFamily="34" charset="0"/>
              </a:defRPr>
            </a:lvl4pPr>
            <a:lvl5pPr>
              <a:buClr>
                <a:srgbClr val="43DA88"/>
              </a:buClr>
              <a:defRPr>
                <a:latin typeface="Franklin Gothic Medium" panose="020B0603020102020204" pitchFamily="34" charset="0"/>
              </a:defRPr>
            </a:lvl5pPr>
          </a:lstStyle>
          <a:p>
            <a:pPr lvl="0"/>
            <a:r>
              <a:rPr lang="sv-SE"/>
              <a:t>Skriv </a:t>
            </a:r>
            <a:r>
              <a:rPr lang="sv-SE" err="1"/>
              <a:t>overskrift</a:t>
            </a:r>
            <a:r>
              <a:rPr lang="sv-SE"/>
              <a:t> </a:t>
            </a:r>
            <a:r>
              <a:rPr lang="sv-SE" err="1"/>
              <a:t>her</a:t>
            </a:r>
            <a:endParaRPr lang="sv-SE"/>
          </a:p>
        </p:txBody>
      </p:sp>
      <p:sp>
        <p:nvSpPr>
          <p:cNvPr id="5" name="Platshållare för bild 4">
            <a:extLst>
              <a:ext uri="{FF2B5EF4-FFF2-40B4-BE49-F238E27FC236}">
                <a16:creationId xmlns:a16="http://schemas.microsoft.com/office/drawing/2014/main" id="{C8F8E5EE-FA86-ACFD-7C40-C35377960033}"/>
              </a:ext>
            </a:extLst>
          </p:cNvPr>
          <p:cNvSpPr>
            <a:spLocks noGrp="1"/>
          </p:cNvSpPr>
          <p:nvPr>
            <p:ph type="pic" sz="quarter" idx="12"/>
          </p:nvPr>
        </p:nvSpPr>
        <p:spPr>
          <a:xfrm>
            <a:off x="3508131" y="1386060"/>
            <a:ext cx="3354265" cy="8655403"/>
          </a:xfrm>
          <a:prstGeom prst="rect">
            <a:avLst/>
          </a:prstGeom>
        </p:spPr>
        <p:txBody>
          <a:bodyPr/>
          <a:lstStyle/>
          <a:p>
            <a:r>
              <a:rPr lang="da-DK"/>
              <a:t>Klik på ikonet for at tilføje et billede</a:t>
            </a:r>
            <a:endParaRPr lang="sv-DK"/>
          </a:p>
        </p:txBody>
      </p:sp>
      <p:cxnSp>
        <p:nvCxnSpPr>
          <p:cNvPr id="7" name="Rak 6">
            <a:extLst>
              <a:ext uri="{FF2B5EF4-FFF2-40B4-BE49-F238E27FC236}">
                <a16:creationId xmlns:a16="http://schemas.microsoft.com/office/drawing/2014/main" id="{A3870214-5FE6-39C1-DFA8-C0C3ACA47CB2}"/>
              </a:ext>
            </a:extLst>
          </p:cNvPr>
          <p:cNvCxnSpPr/>
          <p:nvPr/>
        </p:nvCxnSpPr>
        <p:spPr>
          <a:xfrm>
            <a:off x="540729" y="903110"/>
            <a:ext cx="5859867" cy="0"/>
          </a:xfrm>
          <a:prstGeom prst="line">
            <a:avLst/>
          </a:prstGeom>
          <a:ln>
            <a:solidFill>
              <a:srgbClr val="23675B"/>
            </a:solidFill>
          </a:ln>
        </p:spPr>
        <p:style>
          <a:lnRef idx="1">
            <a:schemeClr val="accent1"/>
          </a:lnRef>
          <a:fillRef idx="0">
            <a:schemeClr val="accent1"/>
          </a:fillRef>
          <a:effectRef idx="0">
            <a:schemeClr val="accent1"/>
          </a:effectRef>
          <a:fontRef idx="minor">
            <a:schemeClr val="tx1"/>
          </a:fontRef>
        </p:style>
      </p:cxnSp>
      <p:sp>
        <p:nvSpPr>
          <p:cNvPr id="8" name="textruta 7">
            <a:extLst>
              <a:ext uri="{FF2B5EF4-FFF2-40B4-BE49-F238E27FC236}">
                <a16:creationId xmlns:a16="http://schemas.microsoft.com/office/drawing/2014/main" id="{62697549-F99E-8E00-D40C-C34BFEAFC198}"/>
              </a:ext>
            </a:extLst>
          </p:cNvPr>
          <p:cNvSpPr txBox="1"/>
          <p:nvPr/>
        </p:nvSpPr>
        <p:spPr>
          <a:xfrm>
            <a:off x="5442438" y="404614"/>
            <a:ext cx="1037493" cy="119392"/>
          </a:xfrm>
          <a:prstGeom prst="rect">
            <a:avLst/>
          </a:prstGeom>
          <a:noFill/>
        </p:spPr>
        <p:txBody>
          <a:bodyPr wrap="square" rtlCol="0">
            <a:spAutoFit/>
          </a:bodyPr>
          <a:lstStyle/>
          <a:p>
            <a:pPr algn="r"/>
            <a:r>
              <a:rPr lang="sv-DK" sz="176" b="0" i="0" spc="66">
                <a:solidFill>
                  <a:srgbClr val="43DA88"/>
                </a:solidFill>
                <a:latin typeface="Franklin Gothic Book" panose="020B0503020102020204" pitchFamily="34" charset="0"/>
              </a:rPr>
              <a:t>DANSK SKOLEIDRÆT</a:t>
            </a:r>
          </a:p>
        </p:txBody>
      </p:sp>
      <p:sp>
        <p:nvSpPr>
          <p:cNvPr id="2" name="Platshållare för text 2">
            <a:extLst>
              <a:ext uri="{FF2B5EF4-FFF2-40B4-BE49-F238E27FC236}">
                <a16:creationId xmlns:a16="http://schemas.microsoft.com/office/drawing/2014/main" id="{C967A9A9-42DC-9E0F-ADC5-93A81E7DE344}"/>
              </a:ext>
            </a:extLst>
          </p:cNvPr>
          <p:cNvSpPr>
            <a:spLocks noGrp="1"/>
          </p:cNvSpPr>
          <p:nvPr>
            <p:ph type="body" sz="quarter" idx="13" hasCustomPrompt="1"/>
          </p:nvPr>
        </p:nvSpPr>
        <p:spPr>
          <a:xfrm>
            <a:off x="496768" y="404637"/>
            <a:ext cx="1740877" cy="311172"/>
          </a:xfrm>
          <a:prstGeom prst="rect">
            <a:avLst/>
          </a:prstGeom>
        </p:spPr>
        <p:txBody>
          <a:bodyPr/>
          <a:lstStyle>
            <a:lvl1pPr marL="0" indent="0">
              <a:buClr>
                <a:srgbClr val="43DA88"/>
              </a:buClr>
              <a:buNone/>
              <a:defRPr sz="176" b="0" i="0" spc="66">
                <a:solidFill>
                  <a:srgbClr val="43DA88"/>
                </a:solidFill>
                <a:latin typeface="Franklin Gothic Book" panose="020B0503020102020204" pitchFamily="34" charset="0"/>
              </a:defRPr>
            </a:lvl1pPr>
            <a:lvl2pPr>
              <a:buClr>
                <a:srgbClr val="43DA88"/>
              </a:buClr>
              <a:defRPr>
                <a:solidFill>
                  <a:srgbClr val="23675B"/>
                </a:solidFill>
                <a:latin typeface="Franklin Gothic Medium" panose="020B0603020102020204" pitchFamily="34" charset="0"/>
              </a:defRPr>
            </a:lvl2pPr>
            <a:lvl3pPr>
              <a:buClr>
                <a:srgbClr val="43DA88"/>
              </a:buClr>
              <a:defRPr>
                <a:solidFill>
                  <a:srgbClr val="23675B"/>
                </a:solidFill>
                <a:latin typeface="Franklin Gothic Medium" panose="020B0603020102020204" pitchFamily="34" charset="0"/>
              </a:defRPr>
            </a:lvl3pPr>
            <a:lvl4pPr>
              <a:buClr>
                <a:srgbClr val="43DA88"/>
              </a:buClr>
              <a:defRPr>
                <a:solidFill>
                  <a:srgbClr val="23675B"/>
                </a:solidFill>
                <a:latin typeface="Franklin Gothic Medium" panose="020B0603020102020204" pitchFamily="34" charset="0"/>
              </a:defRPr>
            </a:lvl4pPr>
            <a:lvl5pPr>
              <a:buClr>
                <a:srgbClr val="43DA88"/>
              </a:buClr>
              <a:defRPr>
                <a:solidFill>
                  <a:srgbClr val="23675B"/>
                </a:solidFill>
                <a:latin typeface="Franklin Gothic Medium" panose="020B0603020102020204" pitchFamily="34" charset="0"/>
              </a:defRPr>
            </a:lvl5pPr>
          </a:lstStyle>
          <a:p>
            <a:pPr lvl="0"/>
            <a:r>
              <a:rPr lang="sv-SE"/>
              <a:t>SKRIV AGENDAPUNKT I VERSALER HER</a:t>
            </a:r>
            <a:endParaRPr lang="sv-DK"/>
          </a:p>
        </p:txBody>
      </p:sp>
    </p:spTree>
    <p:extLst>
      <p:ext uri="{BB962C8B-B14F-4D97-AF65-F5344CB8AC3E}">
        <p14:creationId xmlns:p14="http://schemas.microsoft.com/office/powerpoint/2010/main" val="8607097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ekst + billede slide - farve">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EB02CEE7-8C74-E616-5062-8865012C4483}"/>
              </a:ext>
            </a:extLst>
          </p:cNvPr>
          <p:cNvSpPr/>
          <p:nvPr/>
        </p:nvSpPr>
        <p:spPr>
          <a:xfrm>
            <a:off x="0" y="0"/>
            <a:ext cx="6858000" cy="9906000"/>
          </a:xfrm>
          <a:prstGeom prst="rect">
            <a:avLst/>
          </a:prstGeom>
          <a:solidFill>
            <a:srgbClr val="41B5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DK" sz="394"/>
          </a:p>
        </p:txBody>
      </p:sp>
      <p:pic>
        <p:nvPicPr>
          <p:cNvPr id="12" name="Bildobjekt 11">
            <a:extLst>
              <a:ext uri="{FF2B5EF4-FFF2-40B4-BE49-F238E27FC236}">
                <a16:creationId xmlns:a16="http://schemas.microsoft.com/office/drawing/2014/main" id="{153E77ED-0A49-F0BC-CBC7-A1F9628A1DAB}"/>
              </a:ext>
            </a:extLst>
          </p:cNvPr>
          <p:cNvPicPr>
            <a:picLocks noChangeAspect="1"/>
          </p:cNvPicPr>
          <p:nvPr/>
        </p:nvPicPr>
        <p:blipFill>
          <a:blip r:embed="rId2">
            <a:alphaModFix amt="5000"/>
          </a:blip>
          <a:stretch>
            <a:fillRect/>
          </a:stretch>
        </p:blipFill>
        <p:spPr>
          <a:xfrm>
            <a:off x="-832662" y="2139222"/>
            <a:ext cx="3731156" cy="10675600"/>
          </a:xfrm>
          <a:prstGeom prst="rect">
            <a:avLst/>
          </a:prstGeom>
        </p:spPr>
      </p:pic>
      <p:sp>
        <p:nvSpPr>
          <p:cNvPr id="3" name="Platshållare för text 2">
            <a:extLst>
              <a:ext uri="{FF2B5EF4-FFF2-40B4-BE49-F238E27FC236}">
                <a16:creationId xmlns:a16="http://schemas.microsoft.com/office/drawing/2014/main" id="{156C8996-94E5-2EDD-FA56-4588BDA2CFD6}"/>
              </a:ext>
            </a:extLst>
          </p:cNvPr>
          <p:cNvSpPr>
            <a:spLocks noGrp="1"/>
          </p:cNvSpPr>
          <p:nvPr>
            <p:ph type="body" sz="quarter" idx="10"/>
          </p:nvPr>
        </p:nvSpPr>
        <p:spPr>
          <a:xfrm>
            <a:off x="536332" y="3296355"/>
            <a:ext cx="2659673" cy="5362221"/>
          </a:xfrm>
          <a:prstGeom prst="rect">
            <a:avLst/>
          </a:prstGeom>
        </p:spPr>
        <p:txBody>
          <a:bodyPr/>
          <a:lstStyle>
            <a:lvl1pPr>
              <a:buClr>
                <a:srgbClr val="23675B"/>
              </a:buClr>
              <a:defRPr sz="526">
                <a:solidFill>
                  <a:srgbClr val="23675B"/>
                </a:solidFill>
                <a:latin typeface="Franklin Gothic Medium" panose="020B0603020102020204" pitchFamily="34" charset="0"/>
              </a:defRPr>
            </a:lvl1pPr>
            <a:lvl2pPr>
              <a:buClr>
                <a:srgbClr val="23675B"/>
              </a:buClr>
              <a:defRPr sz="438">
                <a:solidFill>
                  <a:srgbClr val="23675B"/>
                </a:solidFill>
                <a:latin typeface="Franklin Gothic Medium" panose="020B0603020102020204" pitchFamily="34" charset="0"/>
              </a:defRPr>
            </a:lvl2pPr>
            <a:lvl3pPr>
              <a:buClr>
                <a:srgbClr val="23675B"/>
              </a:buClr>
              <a:defRPr sz="394">
                <a:solidFill>
                  <a:srgbClr val="23675B"/>
                </a:solidFill>
                <a:latin typeface="Franklin Gothic Medium" panose="020B0603020102020204" pitchFamily="34" charset="0"/>
              </a:defRPr>
            </a:lvl3pPr>
            <a:lvl4pPr>
              <a:buClr>
                <a:srgbClr val="23675B"/>
              </a:buClr>
              <a:defRPr sz="350">
                <a:solidFill>
                  <a:srgbClr val="23675B"/>
                </a:solidFill>
                <a:latin typeface="Franklin Gothic Medium" panose="020B0603020102020204" pitchFamily="34" charset="0"/>
              </a:defRPr>
            </a:lvl4pPr>
            <a:lvl5pPr>
              <a:buClr>
                <a:srgbClr val="23675B"/>
              </a:buClr>
              <a:defRPr sz="307">
                <a:solidFill>
                  <a:srgbClr val="23675B"/>
                </a:solidFill>
                <a:latin typeface="Franklin Gothic Medium" panose="020B0603020102020204" pitchFamily="34" charset="0"/>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sv-DK"/>
          </a:p>
        </p:txBody>
      </p:sp>
      <p:sp>
        <p:nvSpPr>
          <p:cNvPr id="4" name="Platshållare för text 2">
            <a:extLst>
              <a:ext uri="{FF2B5EF4-FFF2-40B4-BE49-F238E27FC236}">
                <a16:creationId xmlns:a16="http://schemas.microsoft.com/office/drawing/2014/main" id="{533FE8EF-7D1F-1CD8-EA9B-D77FEA944A1C}"/>
              </a:ext>
            </a:extLst>
          </p:cNvPr>
          <p:cNvSpPr>
            <a:spLocks noGrp="1"/>
          </p:cNvSpPr>
          <p:nvPr>
            <p:ph type="body" sz="quarter" idx="11" hasCustomPrompt="1"/>
          </p:nvPr>
        </p:nvSpPr>
        <p:spPr>
          <a:xfrm>
            <a:off x="536332" y="1386062"/>
            <a:ext cx="2659673" cy="1774825"/>
          </a:xfrm>
          <a:prstGeom prst="rect">
            <a:avLst/>
          </a:prstGeom>
        </p:spPr>
        <p:txBody>
          <a:bodyPr/>
          <a:lstStyle>
            <a:lvl1pPr marL="0" indent="0">
              <a:buClr>
                <a:srgbClr val="43DA88"/>
              </a:buClr>
              <a:buNone/>
              <a:defRPr>
                <a:solidFill>
                  <a:srgbClr val="23675B"/>
                </a:solidFill>
                <a:latin typeface="Franklin Gothic Medium" panose="020B0603020102020204" pitchFamily="34" charset="0"/>
              </a:defRPr>
            </a:lvl1pPr>
            <a:lvl2pPr>
              <a:buClr>
                <a:srgbClr val="43DA88"/>
              </a:buClr>
              <a:defRPr>
                <a:latin typeface="Franklin Gothic Medium" panose="020B0603020102020204" pitchFamily="34" charset="0"/>
              </a:defRPr>
            </a:lvl2pPr>
            <a:lvl3pPr>
              <a:buClr>
                <a:srgbClr val="43DA88"/>
              </a:buClr>
              <a:defRPr>
                <a:latin typeface="Franklin Gothic Medium" panose="020B0603020102020204" pitchFamily="34" charset="0"/>
              </a:defRPr>
            </a:lvl3pPr>
            <a:lvl4pPr>
              <a:buClr>
                <a:srgbClr val="43DA88"/>
              </a:buClr>
              <a:defRPr>
                <a:latin typeface="Franklin Gothic Medium" panose="020B0603020102020204" pitchFamily="34" charset="0"/>
              </a:defRPr>
            </a:lvl4pPr>
            <a:lvl5pPr>
              <a:buClr>
                <a:srgbClr val="43DA88"/>
              </a:buClr>
              <a:defRPr>
                <a:latin typeface="Franklin Gothic Medium" panose="020B0603020102020204" pitchFamily="34" charset="0"/>
              </a:defRPr>
            </a:lvl5pPr>
          </a:lstStyle>
          <a:p>
            <a:pPr lvl="0"/>
            <a:r>
              <a:rPr lang="sv-SE"/>
              <a:t>Skriv </a:t>
            </a:r>
            <a:r>
              <a:rPr lang="sv-SE" err="1"/>
              <a:t>overskrift</a:t>
            </a:r>
            <a:r>
              <a:rPr lang="sv-SE"/>
              <a:t> </a:t>
            </a:r>
            <a:r>
              <a:rPr lang="sv-SE" err="1"/>
              <a:t>her</a:t>
            </a:r>
            <a:endParaRPr lang="sv-SE"/>
          </a:p>
        </p:txBody>
      </p:sp>
      <p:sp>
        <p:nvSpPr>
          <p:cNvPr id="5" name="Platshållare för bild 4">
            <a:extLst>
              <a:ext uri="{FF2B5EF4-FFF2-40B4-BE49-F238E27FC236}">
                <a16:creationId xmlns:a16="http://schemas.microsoft.com/office/drawing/2014/main" id="{C8F8E5EE-FA86-ACFD-7C40-C35377960033}"/>
              </a:ext>
            </a:extLst>
          </p:cNvPr>
          <p:cNvSpPr>
            <a:spLocks noGrp="1"/>
          </p:cNvSpPr>
          <p:nvPr>
            <p:ph type="pic" sz="quarter" idx="12"/>
          </p:nvPr>
        </p:nvSpPr>
        <p:spPr>
          <a:xfrm>
            <a:off x="3503736" y="1396233"/>
            <a:ext cx="3354265" cy="8655403"/>
          </a:xfrm>
          <a:prstGeom prst="rect">
            <a:avLst/>
          </a:prstGeom>
        </p:spPr>
        <p:txBody>
          <a:bodyPr/>
          <a:lstStyle/>
          <a:p>
            <a:r>
              <a:rPr lang="da-DK"/>
              <a:t>Klik på ikonet for at tilføje et billede</a:t>
            </a:r>
            <a:endParaRPr lang="sv-DK"/>
          </a:p>
        </p:txBody>
      </p:sp>
      <p:cxnSp>
        <p:nvCxnSpPr>
          <p:cNvPr id="7" name="Rak 6">
            <a:extLst>
              <a:ext uri="{FF2B5EF4-FFF2-40B4-BE49-F238E27FC236}">
                <a16:creationId xmlns:a16="http://schemas.microsoft.com/office/drawing/2014/main" id="{A3870214-5FE6-39C1-DFA8-C0C3ACA47CB2}"/>
              </a:ext>
            </a:extLst>
          </p:cNvPr>
          <p:cNvCxnSpPr/>
          <p:nvPr/>
        </p:nvCxnSpPr>
        <p:spPr>
          <a:xfrm>
            <a:off x="540729" y="903110"/>
            <a:ext cx="5859867" cy="0"/>
          </a:xfrm>
          <a:prstGeom prst="line">
            <a:avLst/>
          </a:prstGeom>
          <a:ln>
            <a:solidFill>
              <a:srgbClr val="23675B"/>
            </a:solidFill>
          </a:ln>
        </p:spPr>
        <p:style>
          <a:lnRef idx="1">
            <a:schemeClr val="accent1"/>
          </a:lnRef>
          <a:fillRef idx="0">
            <a:schemeClr val="accent1"/>
          </a:fillRef>
          <a:effectRef idx="0">
            <a:schemeClr val="accent1"/>
          </a:effectRef>
          <a:fontRef idx="minor">
            <a:schemeClr val="tx1"/>
          </a:fontRef>
        </p:style>
      </p:cxnSp>
      <p:sp>
        <p:nvSpPr>
          <p:cNvPr id="8" name="textruta 7">
            <a:extLst>
              <a:ext uri="{FF2B5EF4-FFF2-40B4-BE49-F238E27FC236}">
                <a16:creationId xmlns:a16="http://schemas.microsoft.com/office/drawing/2014/main" id="{62697549-F99E-8E00-D40C-C34BFEAFC198}"/>
              </a:ext>
            </a:extLst>
          </p:cNvPr>
          <p:cNvSpPr txBox="1"/>
          <p:nvPr/>
        </p:nvSpPr>
        <p:spPr>
          <a:xfrm>
            <a:off x="5442438" y="404614"/>
            <a:ext cx="1037493" cy="119392"/>
          </a:xfrm>
          <a:prstGeom prst="rect">
            <a:avLst/>
          </a:prstGeom>
          <a:noFill/>
        </p:spPr>
        <p:txBody>
          <a:bodyPr wrap="square" rtlCol="0">
            <a:spAutoFit/>
          </a:bodyPr>
          <a:lstStyle/>
          <a:p>
            <a:pPr algn="r"/>
            <a:r>
              <a:rPr lang="sv-DK" sz="176" b="0" i="0" spc="66">
                <a:solidFill>
                  <a:srgbClr val="23675B"/>
                </a:solidFill>
                <a:latin typeface="Franklin Gothic Book" panose="020B0503020102020204" pitchFamily="34" charset="0"/>
              </a:rPr>
              <a:t>DANSK SKOLEIDRÆT</a:t>
            </a:r>
          </a:p>
        </p:txBody>
      </p:sp>
      <p:sp>
        <p:nvSpPr>
          <p:cNvPr id="13" name="Platshållare för text 2">
            <a:extLst>
              <a:ext uri="{FF2B5EF4-FFF2-40B4-BE49-F238E27FC236}">
                <a16:creationId xmlns:a16="http://schemas.microsoft.com/office/drawing/2014/main" id="{4B069F36-8EE0-9ABA-E9F9-FDFF932D9D8D}"/>
              </a:ext>
            </a:extLst>
          </p:cNvPr>
          <p:cNvSpPr>
            <a:spLocks noGrp="1"/>
          </p:cNvSpPr>
          <p:nvPr>
            <p:ph type="body" sz="quarter" idx="13" hasCustomPrompt="1"/>
          </p:nvPr>
        </p:nvSpPr>
        <p:spPr>
          <a:xfrm>
            <a:off x="496768" y="404637"/>
            <a:ext cx="1740877" cy="311172"/>
          </a:xfrm>
          <a:prstGeom prst="rect">
            <a:avLst/>
          </a:prstGeom>
        </p:spPr>
        <p:txBody>
          <a:bodyPr/>
          <a:lstStyle>
            <a:lvl1pPr marL="0" indent="0">
              <a:buClr>
                <a:srgbClr val="43DA88"/>
              </a:buClr>
              <a:buNone/>
              <a:defRPr sz="176" b="0" i="0" spc="66">
                <a:solidFill>
                  <a:srgbClr val="23675B"/>
                </a:solidFill>
                <a:latin typeface="Franklin Gothic Book" panose="020B0503020102020204" pitchFamily="34" charset="0"/>
              </a:defRPr>
            </a:lvl1pPr>
            <a:lvl2pPr>
              <a:buClr>
                <a:srgbClr val="43DA88"/>
              </a:buClr>
              <a:defRPr>
                <a:solidFill>
                  <a:srgbClr val="23675B"/>
                </a:solidFill>
                <a:latin typeface="Franklin Gothic Medium" panose="020B0603020102020204" pitchFamily="34" charset="0"/>
              </a:defRPr>
            </a:lvl2pPr>
            <a:lvl3pPr>
              <a:buClr>
                <a:srgbClr val="43DA88"/>
              </a:buClr>
              <a:defRPr>
                <a:solidFill>
                  <a:srgbClr val="23675B"/>
                </a:solidFill>
                <a:latin typeface="Franklin Gothic Medium" panose="020B0603020102020204" pitchFamily="34" charset="0"/>
              </a:defRPr>
            </a:lvl3pPr>
            <a:lvl4pPr>
              <a:buClr>
                <a:srgbClr val="43DA88"/>
              </a:buClr>
              <a:defRPr>
                <a:solidFill>
                  <a:srgbClr val="23675B"/>
                </a:solidFill>
                <a:latin typeface="Franklin Gothic Medium" panose="020B0603020102020204" pitchFamily="34" charset="0"/>
              </a:defRPr>
            </a:lvl4pPr>
            <a:lvl5pPr>
              <a:buClr>
                <a:srgbClr val="43DA88"/>
              </a:buClr>
              <a:defRPr>
                <a:solidFill>
                  <a:srgbClr val="23675B"/>
                </a:solidFill>
                <a:latin typeface="Franklin Gothic Medium" panose="020B0603020102020204" pitchFamily="34" charset="0"/>
              </a:defRPr>
            </a:lvl5pPr>
          </a:lstStyle>
          <a:p>
            <a:pPr lvl="0"/>
            <a:r>
              <a:rPr lang="sv-SE"/>
              <a:t>SKRIV AGENDAPUNKT I VERSALER HER</a:t>
            </a:r>
            <a:endParaRPr lang="sv-DK"/>
          </a:p>
        </p:txBody>
      </p:sp>
    </p:spTree>
    <p:extLst>
      <p:ext uri="{BB962C8B-B14F-4D97-AF65-F5344CB8AC3E}">
        <p14:creationId xmlns:p14="http://schemas.microsoft.com/office/powerpoint/2010/main" val="7205862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ekst + media slide">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0473449F-9B62-1AC7-5AED-0990A5C0F6C7}"/>
              </a:ext>
            </a:extLst>
          </p:cNvPr>
          <p:cNvPicPr>
            <a:picLocks noChangeAspect="1"/>
          </p:cNvPicPr>
          <p:nvPr/>
        </p:nvPicPr>
        <p:blipFill>
          <a:blip r:embed="rId2">
            <a:alphaModFix amt="5000"/>
          </a:blip>
          <a:stretch>
            <a:fillRect/>
          </a:stretch>
        </p:blipFill>
        <p:spPr>
          <a:xfrm>
            <a:off x="-835818" y="2101797"/>
            <a:ext cx="3731724" cy="10677226"/>
          </a:xfrm>
          <a:prstGeom prst="rect">
            <a:avLst/>
          </a:prstGeom>
        </p:spPr>
      </p:pic>
      <p:sp>
        <p:nvSpPr>
          <p:cNvPr id="3" name="Platshållare för text 2">
            <a:extLst>
              <a:ext uri="{FF2B5EF4-FFF2-40B4-BE49-F238E27FC236}">
                <a16:creationId xmlns:a16="http://schemas.microsoft.com/office/drawing/2014/main" id="{156C8996-94E5-2EDD-FA56-4588BDA2CFD6}"/>
              </a:ext>
            </a:extLst>
          </p:cNvPr>
          <p:cNvSpPr>
            <a:spLocks noGrp="1"/>
          </p:cNvSpPr>
          <p:nvPr>
            <p:ph type="body" sz="quarter" idx="10"/>
          </p:nvPr>
        </p:nvSpPr>
        <p:spPr>
          <a:xfrm>
            <a:off x="536332" y="3296356"/>
            <a:ext cx="2659673" cy="5362221"/>
          </a:xfrm>
          <a:prstGeom prst="rect">
            <a:avLst/>
          </a:prstGeom>
        </p:spPr>
        <p:txBody>
          <a:bodyPr/>
          <a:lstStyle>
            <a:lvl1pPr>
              <a:buClr>
                <a:srgbClr val="43DA88"/>
              </a:buClr>
              <a:defRPr sz="526">
                <a:solidFill>
                  <a:srgbClr val="23675B"/>
                </a:solidFill>
                <a:latin typeface="Franklin Gothic Medium" panose="020B0603020102020204" pitchFamily="34" charset="0"/>
              </a:defRPr>
            </a:lvl1pPr>
            <a:lvl2pPr>
              <a:buClr>
                <a:srgbClr val="43DA88"/>
              </a:buClr>
              <a:defRPr sz="438">
                <a:solidFill>
                  <a:srgbClr val="23675B"/>
                </a:solidFill>
                <a:latin typeface="Franklin Gothic Medium" panose="020B0603020102020204" pitchFamily="34" charset="0"/>
              </a:defRPr>
            </a:lvl2pPr>
            <a:lvl3pPr>
              <a:buClr>
                <a:srgbClr val="43DA88"/>
              </a:buClr>
              <a:defRPr sz="394">
                <a:solidFill>
                  <a:srgbClr val="23675B"/>
                </a:solidFill>
                <a:latin typeface="Franklin Gothic Medium" panose="020B0603020102020204" pitchFamily="34" charset="0"/>
              </a:defRPr>
            </a:lvl3pPr>
            <a:lvl4pPr>
              <a:buClr>
                <a:srgbClr val="43DA88"/>
              </a:buClr>
              <a:defRPr sz="350">
                <a:solidFill>
                  <a:srgbClr val="23675B"/>
                </a:solidFill>
                <a:latin typeface="Franklin Gothic Medium" panose="020B0603020102020204" pitchFamily="34" charset="0"/>
              </a:defRPr>
            </a:lvl4pPr>
            <a:lvl5pPr>
              <a:buClr>
                <a:srgbClr val="43DA88"/>
              </a:buClr>
              <a:defRPr sz="307">
                <a:solidFill>
                  <a:srgbClr val="23675B"/>
                </a:solidFill>
                <a:latin typeface="Franklin Gothic Medium" panose="020B0603020102020204" pitchFamily="34" charset="0"/>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sv-DK"/>
          </a:p>
        </p:txBody>
      </p:sp>
      <p:sp>
        <p:nvSpPr>
          <p:cNvPr id="4" name="Platshållare för text 2">
            <a:extLst>
              <a:ext uri="{FF2B5EF4-FFF2-40B4-BE49-F238E27FC236}">
                <a16:creationId xmlns:a16="http://schemas.microsoft.com/office/drawing/2014/main" id="{533FE8EF-7D1F-1CD8-EA9B-D77FEA944A1C}"/>
              </a:ext>
            </a:extLst>
          </p:cNvPr>
          <p:cNvSpPr>
            <a:spLocks noGrp="1"/>
          </p:cNvSpPr>
          <p:nvPr>
            <p:ph type="body" sz="quarter" idx="11" hasCustomPrompt="1"/>
          </p:nvPr>
        </p:nvSpPr>
        <p:spPr>
          <a:xfrm>
            <a:off x="536332" y="1386064"/>
            <a:ext cx="2659673" cy="1774825"/>
          </a:xfrm>
          <a:prstGeom prst="rect">
            <a:avLst/>
          </a:prstGeom>
        </p:spPr>
        <p:txBody>
          <a:bodyPr/>
          <a:lstStyle>
            <a:lvl1pPr marL="0" indent="0">
              <a:buClr>
                <a:srgbClr val="43DA88"/>
              </a:buClr>
              <a:buNone/>
              <a:defRPr>
                <a:solidFill>
                  <a:srgbClr val="23675B"/>
                </a:solidFill>
                <a:latin typeface="Franklin Gothic Medium" panose="020B0603020102020204" pitchFamily="34" charset="0"/>
              </a:defRPr>
            </a:lvl1pPr>
            <a:lvl2pPr>
              <a:buClr>
                <a:srgbClr val="43DA88"/>
              </a:buClr>
              <a:defRPr>
                <a:latin typeface="Franklin Gothic Medium" panose="020B0603020102020204" pitchFamily="34" charset="0"/>
              </a:defRPr>
            </a:lvl2pPr>
            <a:lvl3pPr>
              <a:buClr>
                <a:srgbClr val="43DA88"/>
              </a:buClr>
              <a:defRPr>
                <a:latin typeface="Franklin Gothic Medium" panose="020B0603020102020204" pitchFamily="34" charset="0"/>
              </a:defRPr>
            </a:lvl3pPr>
            <a:lvl4pPr>
              <a:buClr>
                <a:srgbClr val="43DA88"/>
              </a:buClr>
              <a:defRPr>
                <a:latin typeface="Franklin Gothic Medium" panose="020B0603020102020204" pitchFamily="34" charset="0"/>
              </a:defRPr>
            </a:lvl4pPr>
            <a:lvl5pPr>
              <a:buClr>
                <a:srgbClr val="43DA88"/>
              </a:buClr>
              <a:defRPr>
                <a:latin typeface="Franklin Gothic Medium" panose="020B0603020102020204" pitchFamily="34" charset="0"/>
              </a:defRPr>
            </a:lvl5pPr>
          </a:lstStyle>
          <a:p>
            <a:pPr lvl="0"/>
            <a:r>
              <a:rPr lang="sv-SE"/>
              <a:t>Skriv </a:t>
            </a:r>
            <a:r>
              <a:rPr lang="sv-SE" err="1"/>
              <a:t>overskrift</a:t>
            </a:r>
            <a:r>
              <a:rPr lang="sv-SE"/>
              <a:t> </a:t>
            </a:r>
            <a:r>
              <a:rPr lang="sv-SE" err="1"/>
              <a:t>her</a:t>
            </a:r>
            <a:endParaRPr lang="sv-SE"/>
          </a:p>
        </p:txBody>
      </p:sp>
      <p:sp>
        <p:nvSpPr>
          <p:cNvPr id="7" name="Platshållare för media 6">
            <a:extLst>
              <a:ext uri="{FF2B5EF4-FFF2-40B4-BE49-F238E27FC236}">
                <a16:creationId xmlns:a16="http://schemas.microsoft.com/office/drawing/2014/main" id="{F7FAF3FD-9DBE-2F50-B543-E542EDFAB239}"/>
              </a:ext>
            </a:extLst>
          </p:cNvPr>
          <p:cNvSpPr>
            <a:spLocks noGrp="1"/>
          </p:cNvSpPr>
          <p:nvPr>
            <p:ph type="media" sz="quarter" idx="12"/>
          </p:nvPr>
        </p:nvSpPr>
        <p:spPr>
          <a:xfrm>
            <a:off x="3341421" y="1385180"/>
            <a:ext cx="3103066" cy="7273572"/>
          </a:xfrm>
          <a:prstGeom prst="rect">
            <a:avLst/>
          </a:prstGeom>
        </p:spPr>
        <p:txBody>
          <a:bodyPr/>
          <a:lstStyle/>
          <a:p>
            <a:r>
              <a:rPr lang="da-DK"/>
              <a:t>Klik på ikonet for at tilføje et medie</a:t>
            </a:r>
            <a:endParaRPr lang="sv-DK"/>
          </a:p>
        </p:txBody>
      </p:sp>
      <p:cxnSp>
        <p:nvCxnSpPr>
          <p:cNvPr id="8" name="Rak 7">
            <a:extLst>
              <a:ext uri="{FF2B5EF4-FFF2-40B4-BE49-F238E27FC236}">
                <a16:creationId xmlns:a16="http://schemas.microsoft.com/office/drawing/2014/main" id="{A3D6DDB8-3E66-AB83-0227-0DEB5D8D53F6}"/>
              </a:ext>
            </a:extLst>
          </p:cNvPr>
          <p:cNvCxnSpPr/>
          <p:nvPr/>
        </p:nvCxnSpPr>
        <p:spPr>
          <a:xfrm>
            <a:off x="540729" y="903110"/>
            <a:ext cx="5859867" cy="0"/>
          </a:xfrm>
          <a:prstGeom prst="line">
            <a:avLst/>
          </a:prstGeom>
          <a:ln>
            <a:solidFill>
              <a:srgbClr val="23675B"/>
            </a:solidFill>
          </a:ln>
        </p:spPr>
        <p:style>
          <a:lnRef idx="1">
            <a:schemeClr val="accent1"/>
          </a:lnRef>
          <a:fillRef idx="0">
            <a:schemeClr val="accent1"/>
          </a:fillRef>
          <a:effectRef idx="0">
            <a:schemeClr val="accent1"/>
          </a:effectRef>
          <a:fontRef idx="minor">
            <a:schemeClr val="tx1"/>
          </a:fontRef>
        </p:style>
      </p:cxnSp>
      <p:sp>
        <p:nvSpPr>
          <p:cNvPr id="9" name="textruta 8">
            <a:extLst>
              <a:ext uri="{FF2B5EF4-FFF2-40B4-BE49-F238E27FC236}">
                <a16:creationId xmlns:a16="http://schemas.microsoft.com/office/drawing/2014/main" id="{F1258CE4-4B4C-5561-2F02-D160618E89D4}"/>
              </a:ext>
            </a:extLst>
          </p:cNvPr>
          <p:cNvSpPr txBox="1"/>
          <p:nvPr/>
        </p:nvSpPr>
        <p:spPr>
          <a:xfrm>
            <a:off x="5442438" y="404614"/>
            <a:ext cx="1037493" cy="119392"/>
          </a:xfrm>
          <a:prstGeom prst="rect">
            <a:avLst/>
          </a:prstGeom>
          <a:noFill/>
        </p:spPr>
        <p:txBody>
          <a:bodyPr wrap="square" rtlCol="0">
            <a:spAutoFit/>
          </a:bodyPr>
          <a:lstStyle/>
          <a:p>
            <a:pPr algn="r"/>
            <a:r>
              <a:rPr lang="sv-DK" sz="176" b="0" i="0" spc="66">
                <a:solidFill>
                  <a:srgbClr val="43DA88"/>
                </a:solidFill>
                <a:latin typeface="Franklin Gothic Book" panose="020B0503020102020204" pitchFamily="34" charset="0"/>
              </a:rPr>
              <a:t>DANSK SKOLEIDRÆT</a:t>
            </a:r>
          </a:p>
        </p:txBody>
      </p:sp>
      <p:sp>
        <p:nvSpPr>
          <p:cNvPr id="2" name="Platshållare för text 2">
            <a:extLst>
              <a:ext uri="{FF2B5EF4-FFF2-40B4-BE49-F238E27FC236}">
                <a16:creationId xmlns:a16="http://schemas.microsoft.com/office/drawing/2014/main" id="{1068750A-0FD8-FCC1-23C1-5B78197490D1}"/>
              </a:ext>
            </a:extLst>
          </p:cNvPr>
          <p:cNvSpPr>
            <a:spLocks noGrp="1"/>
          </p:cNvSpPr>
          <p:nvPr>
            <p:ph type="body" sz="quarter" idx="13" hasCustomPrompt="1"/>
          </p:nvPr>
        </p:nvSpPr>
        <p:spPr>
          <a:xfrm>
            <a:off x="496768" y="404637"/>
            <a:ext cx="1740877" cy="311172"/>
          </a:xfrm>
          <a:prstGeom prst="rect">
            <a:avLst/>
          </a:prstGeom>
        </p:spPr>
        <p:txBody>
          <a:bodyPr/>
          <a:lstStyle>
            <a:lvl1pPr marL="0" indent="0">
              <a:buClr>
                <a:srgbClr val="43DA88"/>
              </a:buClr>
              <a:buNone/>
              <a:defRPr sz="176" b="0" i="0" spc="66">
                <a:solidFill>
                  <a:srgbClr val="43DA88"/>
                </a:solidFill>
                <a:latin typeface="Franklin Gothic Book" panose="020B0503020102020204" pitchFamily="34" charset="0"/>
              </a:defRPr>
            </a:lvl1pPr>
            <a:lvl2pPr>
              <a:buClr>
                <a:srgbClr val="43DA88"/>
              </a:buClr>
              <a:defRPr>
                <a:solidFill>
                  <a:srgbClr val="23675B"/>
                </a:solidFill>
                <a:latin typeface="Franklin Gothic Medium" panose="020B0603020102020204" pitchFamily="34" charset="0"/>
              </a:defRPr>
            </a:lvl2pPr>
            <a:lvl3pPr>
              <a:buClr>
                <a:srgbClr val="43DA88"/>
              </a:buClr>
              <a:defRPr>
                <a:solidFill>
                  <a:srgbClr val="23675B"/>
                </a:solidFill>
                <a:latin typeface="Franklin Gothic Medium" panose="020B0603020102020204" pitchFamily="34" charset="0"/>
              </a:defRPr>
            </a:lvl3pPr>
            <a:lvl4pPr>
              <a:buClr>
                <a:srgbClr val="43DA88"/>
              </a:buClr>
              <a:defRPr>
                <a:solidFill>
                  <a:srgbClr val="23675B"/>
                </a:solidFill>
                <a:latin typeface="Franklin Gothic Medium" panose="020B0603020102020204" pitchFamily="34" charset="0"/>
              </a:defRPr>
            </a:lvl4pPr>
            <a:lvl5pPr>
              <a:buClr>
                <a:srgbClr val="43DA88"/>
              </a:buClr>
              <a:defRPr>
                <a:solidFill>
                  <a:srgbClr val="23675B"/>
                </a:solidFill>
                <a:latin typeface="Franklin Gothic Medium" panose="020B0603020102020204" pitchFamily="34" charset="0"/>
              </a:defRPr>
            </a:lvl5pPr>
          </a:lstStyle>
          <a:p>
            <a:pPr lvl="0"/>
            <a:r>
              <a:rPr lang="sv-SE"/>
              <a:t>SKRIV AGENDAPUNKT I VERSALER HER</a:t>
            </a:r>
            <a:endParaRPr lang="sv-DK"/>
          </a:p>
        </p:txBody>
      </p:sp>
    </p:spTree>
    <p:extLst>
      <p:ext uri="{BB962C8B-B14F-4D97-AF65-F5344CB8AC3E}">
        <p14:creationId xmlns:p14="http://schemas.microsoft.com/office/powerpoint/2010/main" val="24080071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Tekst + media slide - farve">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DB6C0EE0-8764-BAE7-2A25-1C7821347129}"/>
              </a:ext>
            </a:extLst>
          </p:cNvPr>
          <p:cNvSpPr/>
          <p:nvPr/>
        </p:nvSpPr>
        <p:spPr>
          <a:xfrm>
            <a:off x="0" y="0"/>
            <a:ext cx="6858000" cy="9906000"/>
          </a:xfrm>
          <a:prstGeom prst="rect">
            <a:avLst/>
          </a:prstGeom>
          <a:solidFill>
            <a:srgbClr val="25B7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DK" sz="394"/>
          </a:p>
        </p:txBody>
      </p:sp>
      <p:pic>
        <p:nvPicPr>
          <p:cNvPr id="6" name="Bildobjekt 5">
            <a:extLst>
              <a:ext uri="{FF2B5EF4-FFF2-40B4-BE49-F238E27FC236}">
                <a16:creationId xmlns:a16="http://schemas.microsoft.com/office/drawing/2014/main" id="{0473449F-9B62-1AC7-5AED-0990A5C0F6C7}"/>
              </a:ext>
            </a:extLst>
          </p:cNvPr>
          <p:cNvPicPr>
            <a:picLocks noChangeAspect="1"/>
          </p:cNvPicPr>
          <p:nvPr/>
        </p:nvPicPr>
        <p:blipFill>
          <a:blip r:embed="rId2">
            <a:alphaModFix amt="20000"/>
          </a:blip>
          <a:stretch>
            <a:fillRect/>
          </a:stretch>
        </p:blipFill>
        <p:spPr>
          <a:xfrm>
            <a:off x="-835818" y="2101797"/>
            <a:ext cx="3731724" cy="10677226"/>
          </a:xfrm>
          <a:prstGeom prst="rect">
            <a:avLst/>
          </a:prstGeom>
        </p:spPr>
      </p:pic>
      <p:sp>
        <p:nvSpPr>
          <p:cNvPr id="3" name="Platshållare för text 2">
            <a:extLst>
              <a:ext uri="{FF2B5EF4-FFF2-40B4-BE49-F238E27FC236}">
                <a16:creationId xmlns:a16="http://schemas.microsoft.com/office/drawing/2014/main" id="{156C8996-94E5-2EDD-FA56-4588BDA2CFD6}"/>
              </a:ext>
            </a:extLst>
          </p:cNvPr>
          <p:cNvSpPr>
            <a:spLocks noGrp="1"/>
          </p:cNvSpPr>
          <p:nvPr>
            <p:ph type="body" sz="quarter" idx="10"/>
          </p:nvPr>
        </p:nvSpPr>
        <p:spPr>
          <a:xfrm>
            <a:off x="536332" y="3296356"/>
            <a:ext cx="2659673" cy="5362221"/>
          </a:xfrm>
          <a:prstGeom prst="rect">
            <a:avLst/>
          </a:prstGeom>
        </p:spPr>
        <p:txBody>
          <a:bodyPr/>
          <a:lstStyle>
            <a:lvl1pPr>
              <a:buClr>
                <a:srgbClr val="23675B"/>
              </a:buClr>
              <a:defRPr sz="526">
                <a:solidFill>
                  <a:srgbClr val="23675B"/>
                </a:solidFill>
                <a:latin typeface="Franklin Gothic Medium" panose="020B0603020102020204" pitchFamily="34" charset="0"/>
              </a:defRPr>
            </a:lvl1pPr>
            <a:lvl2pPr>
              <a:buClr>
                <a:srgbClr val="23675B"/>
              </a:buClr>
              <a:defRPr sz="438">
                <a:solidFill>
                  <a:srgbClr val="23675B"/>
                </a:solidFill>
                <a:latin typeface="Franklin Gothic Medium" panose="020B0603020102020204" pitchFamily="34" charset="0"/>
              </a:defRPr>
            </a:lvl2pPr>
            <a:lvl3pPr>
              <a:buClr>
                <a:srgbClr val="23675B"/>
              </a:buClr>
              <a:defRPr sz="394">
                <a:solidFill>
                  <a:srgbClr val="23675B"/>
                </a:solidFill>
                <a:latin typeface="Franklin Gothic Medium" panose="020B0603020102020204" pitchFamily="34" charset="0"/>
              </a:defRPr>
            </a:lvl3pPr>
            <a:lvl4pPr>
              <a:buClr>
                <a:srgbClr val="23675B"/>
              </a:buClr>
              <a:defRPr sz="350">
                <a:solidFill>
                  <a:srgbClr val="23675B"/>
                </a:solidFill>
                <a:latin typeface="Franklin Gothic Medium" panose="020B0603020102020204" pitchFamily="34" charset="0"/>
              </a:defRPr>
            </a:lvl4pPr>
            <a:lvl5pPr>
              <a:buClr>
                <a:srgbClr val="23675B"/>
              </a:buClr>
              <a:defRPr sz="307">
                <a:solidFill>
                  <a:srgbClr val="23675B"/>
                </a:solidFill>
                <a:latin typeface="Franklin Gothic Medium" panose="020B0603020102020204" pitchFamily="34" charset="0"/>
              </a:defRPr>
            </a:lvl5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sv-DK"/>
          </a:p>
        </p:txBody>
      </p:sp>
      <p:sp>
        <p:nvSpPr>
          <p:cNvPr id="4" name="Platshållare för text 2">
            <a:extLst>
              <a:ext uri="{FF2B5EF4-FFF2-40B4-BE49-F238E27FC236}">
                <a16:creationId xmlns:a16="http://schemas.microsoft.com/office/drawing/2014/main" id="{533FE8EF-7D1F-1CD8-EA9B-D77FEA944A1C}"/>
              </a:ext>
            </a:extLst>
          </p:cNvPr>
          <p:cNvSpPr>
            <a:spLocks noGrp="1"/>
          </p:cNvSpPr>
          <p:nvPr>
            <p:ph type="body" sz="quarter" idx="11" hasCustomPrompt="1"/>
          </p:nvPr>
        </p:nvSpPr>
        <p:spPr>
          <a:xfrm>
            <a:off x="536332" y="1386064"/>
            <a:ext cx="2659673" cy="1774825"/>
          </a:xfrm>
          <a:prstGeom prst="rect">
            <a:avLst/>
          </a:prstGeom>
        </p:spPr>
        <p:txBody>
          <a:bodyPr/>
          <a:lstStyle>
            <a:lvl1pPr marL="0" indent="0">
              <a:buClr>
                <a:srgbClr val="43DA88"/>
              </a:buClr>
              <a:buNone/>
              <a:defRPr>
                <a:solidFill>
                  <a:srgbClr val="23675B"/>
                </a:solidFill>
                <a:latin typeface="Franklin Gothic Medium" panose="020B0603020102020204" pitchFamily="34" charset="0"/>
              </a:defRPr>
            </a:lvl1pPr>
            <a:lvl2pPr>
              <a:buClr>
                <a:srgbClr val="43DA88"/>
              </a:buClr>
              <a:defRPr>
                <a:latin typeface="Franklin Gothic Medium" panose="020B0603020102020204" pitchFamily="34" charset="0"/>
              </a:defRPr>
            </a:lvl2pPr>
            <a:lvl3pPr>
              <a:buClr>
                <a:srgbClr val="43DA88"/>
              </a:buClr>
              <a:defRPr>
                <a:latin typeface="Franklin Gothic Medium" panose="020B0603020102020204" pitchFamily="34" charset="0"/>
              </a:defRPr>
            </a:lvl3pPr>
            <a:lvl4pPr>
              <a:buClr>
                <a:srgbClr val="43DA88"/>
              </a:buClr>
              <a:defRPr>
                <a:latin typeface="Franklin Gothic Medium" panose="020B0603020102020204" pitchFamily="34" charset="0"/>
              </a:defRPr>
            </a:lvl4pPr>
            <a:lvl5pPr>
              <a:buClr>
                <a:srgbClr val="43DA88"/>
              </a:buClr>
              <a:defRPr>
                <a:latin typeface="Franklin Gothic Medium" panose="020B0603020102020204" pitchFamily="34" charset="0"/>
              </a:defRPr>
            </a:lvl5pPr>
          </a:lstStyle>
          <a:p>
            <a:pPr lvl="0"/>
            <a:r>
              <a:rPr lang="sv-SE"/>
              <a:t>Skriv </a:t>
            </a:r>
            <a:r>
              <a:rPr lang="sv-SE" err="1"/>
              <a:t>overskrift</a:t>
            </a:r>
            <a:r>
              <a:rPr lang="sv-SE"/>
              <a:t> </a:t>
            </a:r>
            <a:r>
              <a:rPr lang="sv-SE" err="1"/>
              <a:t>her</a:t>
            </a:r>
            <a:endParaRPr lang="sv-SE"/>
          </a:p>
        </p:txBody>
      </p:sp>
      <p:sp>
        <p:nvSpPr>
          <p:cNvPr id="7" name="Platshållare för media 6">
            <a:extLst>
              <a:ext uri="{FF2B5EF4-FFF2-40B4-BE49-F238E27FC236}">
                <a16:creationId xmlns:a16="http://schemas.microsoft.com/office/drawing/2014/main" id="{F7FAF3FD-9DBE-2F50-B543-E542EDFAB239}"/>
              </a:ext>
            </a:extLst>
          </p:cNvPr>
          <p:cNvSpPr>
            <a:spLocks noGrp="1"/>
          </p:cNvSpPr>
          <p:nvPr>
            <p:ph type="media" sz="quarter" idx="12"/>
          </p:nvPr>
        </p:nvSpPr>
        <p:spPr>
          <a:xfrm>
            <a:off x="3348739" y="1386062"/>
            <a:ext cx="3103066" cy="7273572"/>
          </a:xfrm>
          <a:prstGeom prst="rect">
            <a:avLst/>
          </a:prstGeom>
        </p:spPr>
        <p:txBody>
          <a:bodyPr/>
          <a:lstStyle/>
          <a:p>
            <a:r>
              <a:rPr lang="da-DK"/>
              <a:t>Klik på ikonet for at tilføje et medie</a:t>
            </a:r>
            <a:endParaRPr lang="sv-DK"/>
          </a:p>
        </p:txBody>
      </p:sp>
      <p:cxnSp>
        <p:nvCxnSpPr>
          <p:cNvPr id="8" name="Rak 7">
            <a:extLst>
              <a:ext uri="{FF2B5EF4-FFF2-40B4-BE49-F238E27FC236}">
                <a16:creationId xmlns:a16="http://schemas.microsoft.com/office/drawing/2014/main" id="{A3D6DDB8-3E66-AB83-0227-0DEB5D8D53F6}"/>
              </a:ext>
            </a:extLst>
          </p:cNvPr>
          <p:cNvCxnSpPr/>
          <p:nvPr/>
        </p:nvCxnSpPr>
        <p:spPr>
          <a:xfrm>
            <a:off x="540729" y="903110"/>
            <a:ext cx="5859867" cy="0"/>
          </a:xfrm>
          <a:prstGeom prst="line">
            <a:avLst/>
          </a:prstGeom>
          <a:ln>
            <a:solidFill>
              <a:srgbClr val="23675B"/>
            </a:solidFill>
          </a:ln>
        </p:spPr>
        <p:style>
          <a:lnRef idx="1">
            <a:schemeClr val="accent1"/>
          </a:lnRef>
          <a:fillRef idx="0">
            <a:schemeClr val="accent1"/>
          </a:fillRef>
          <a:effectRef idx="0">
            <a:schemeClr val="accent1"/>
          </a:effectRef>
          <a:fontRef idx="minor">
            <a:schemeClr val="tx1"/>
          </a:fontRef>
        </p:style>
      </p:cxnSp>
      <p:sp>
        <p:nvSpPr>
          <p:cNvPr id="9" name="textruta 8">
            <a:extLst>
              <a:ext uri="{FF2B5EF4-FFF2-40B4-BE49-F238E27FC236}">
                <a16:creationId xmlns:a16="http://schemas.microsoft.com/office/drawing/2014/main" id="{F1258CE4-4B4C-5561-2F02-D160618E89D4}"/>
              </a:ext>
            </a:extLst>
          </p:cNvPr>
          <p:cNvSpPr txBox="1"/>
          <p:nvPr/>
        </p:nvSpPr>
        <p:spPr>
          <a:xfrm>
            <a:off x="5442438" y="404614"/>
            <a:ext cx="1037493" cy="119392"/>
          </a:xfrm>
          <a:prstGeom prst="rect">
            <a:avLst/>
          </a:prstGeom>
          <a:noFill/>
        </p:spPr>
        <p:txBody>
          <a:bodyPr wrap="square" rtlCol="0">
            <a:spAutoFit/>
          </a:bodyPr>
          <a:lstStyle/>
          <a:p>
            <a:pPr algn="r"/>
            <a:r>
              <a:rPr lang="sv-DK" sz="176" b="0" i="0" spc="66">
                <a:solidFill>
                  <a:srgbClr val="23675B"/>
                </a:solidFill>
                <a:latin typeface="Franklin Gothic Book" panose="020B0503020102020204" pitchFamily="34" charset="0"/>
              </a:rPr>
              <a:t>DANSK SKOLEIDRÆT</a:t>
            </a:r>
          </a:p>
        </p:txBody>
      </p:sp>
      <p:sp>
        <p:nvSpPr>
          <p:cNvPr id="2" name="Platshållare för text 2">
            <a:extLst>
              <a:ext uri="{FF2B5EF4-FFF2-40B4-BE49-F238E27FC236}">
                <a16:creationId xmlns:a16="http://schemas.microsoft.com/office/drawing/2014/main" id="{1068750A-0FD8-FCC1-23C1-5B78197490D1}"/>
              </a:ext>
            </a:extLst>
          </p:cNvPr>
          <p:cNvSpPr>
            <a:spLocks noGrp="1"/>
          </p:cNvSpPr>
          <p:nvPr>
            <p:ph type="body" sz="quarter" idx="13" hasCustomPrompt="1"/>
          </p:nvPr>
        </p:nvSpPr>
        <p:spPr>
          <a:xfrm>
            <a:off x="496768" y="404637"/>
            <a:ext cx="1740877" cy="311172"/>
          </a:xfrm>
          <a:prstGeom prst="rect">
            <a:avLst/>
          </a:prstGeom>
        </p:spPr>
        <p:txBody>
          <a:bodyPr/>
          <a:lstStyle>
            <a:lvl1pPr marL="0" indent="0">
              <a:buClr>
                <a:srgbClr val="43DA88"/>
              </a:buClr>
              <a:buNone/>
              <a:defRPr sz="176" b="0" i="0" spc="66">
                <a:solidFill>
                  <a:srgbClr val="23675B"/>
                </a:solidFill>
                <a:latin typeface="Franklin Gothic Book" panose="020B0503020102020204" pitchFamily="34" charset="0"/>
              </a:defRPr>
            </a:lvl1pPr>
            <a:lvl2pPr>
              <a:buClr>
                <a:srgbClr val="43DA88"/>
              </a:buClr>
              <a:defRPr>
                <a:solidFill>
                  <a:srgbClr val="23675B"/>
                </a:solidFill>
                <a:latin typeface="Franklin Gothic Medium" panose="020B0603020102020204" pitchFamily="34" charset="0"/>
              </a:defRPr>
            </a:lvl2pPr>
            <a:lvl3pPr>
              <a:buClr>
                <a:srgbClr val="43DA88"/>
              </a:buClr>
              <a:defRPr>
                <a:solidFill>
                  <a:srgbClr val="23675B"/>
                </a:solidFill>
                <a:latin typeface="Franklin Gothic Medium" panose="020B0603020102020204" pitchFamily="34" charset="0"/>
              </a:defRPr>
            </a:lvl3pPr>
            <a:lvl4pPr>
              <a:buClr>
                <a:srgbClr val="43DA88"/>
              </a:buClr>
              <a:defRPr>
                <a:solidFill>
                  <a:srgbClr val="23675B"/>
                </a:solidFill>
                <a:latin typeface="Franklin Gothic Medium" panose="020B0603020102020204" pitchFamily="34" charset="0"/>
              </a:defRPr>
            </a:lvl4pPr>
            <a:lvl5pPr>
              <a:buClr>
                <a:srgbClr val="43DA88"/>
              </a:buClr>
              <a:defRPr>
                <a:solidFill>
                  <a:srgbClr val="23675B"/>
                </a:solidFill>
                <a:latin typeface="Franklin Gothic Medium" panose="020B0603020102020204" pitchFamily="34" charset="0"/>
              </a:defRPr>
            </a:lvl5pPr>
          </a:lstStyle>
          <a:p>
            <a:pPr lvl="0"/>
            <a:r>
              <a:rPr lang="sv-SE"/>
              <a:t>SKRIV AGENDAPUNKT I VERSALER HER</a:t>
            </a:r>
            <a:endParaRPr lang="sv-DK"/>
          </a:p>
        </p:txBody>
      </p:sp>
    </p:spTree>
    <p:extLst>
      <p:ext uri="{BB962C8B-B14F-4D97-AF65-F5344CB8AC3E}">
        <p14:creationId xmlns:p14="http://schemas.microsoft.com/office/powerpoint/2010/main" val="38535910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Afslut slide">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9C95A68B-ABC4-62FE-9744-8A6724AD1D51}"/>
              </a:ext>
            </a:extLst>
          </p:cNvPr>
          <p:cNvSpPr/>
          <p:nvPr/>
        </p:nvSpPr>
        <p:spPr>
          <a:xfrm>
            <a:off x="0" y="0"/>
            <a:ext cx="6858000" cy="9906000"/>
          </a:xfrm>
          <a:prstGeom prst="rect">
            <a:avLst/>
          </a:prstGeom>
          <a:solidFill>
            <a:srgbClr val="092D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DK" sz="394"/>
          </a:p>
        </p:txBody>
      </p:sp>
      <p:pic>
        <p:nvPicPr>
          <p:cNvPr id="7" name="Bildobjekt 6" descr="En bild som visar text&#10;&#10;Automatiskt genererad beskrivning">
            <a:extLst>
              <a:ext uri="{FF2B5EF4-FFF2-40B4-BE49-F238E27FC236}">
                <a16:creationId xmlns:a16="http://schemas.microsoft.com/office/drawing/2014/main" id="{B69437D8-B106-AF6A-DE98-334FABF2FEA1}"/>
              </a:ext>
            </a:extLst>
          </p:cNvPr>
          <p:cNvPicPr>
            <a:picLocks noChangeAspect="1"/>
          </p:cNvPicPr>
          <p:nvPr/>
        </p:nvPicPr>
        <p:blipFill>
          <a:blip r:embed="rId2"/>
          <a:stretch>
            <a:fillRect/>
          </a:stretch>
        </p:blipFill>
        <p:spPr>
          <a:xfrm>
            <a:off x="2757266" y="8398936"/>
            <a:ext cx="1343468" cy="908753"/>
          </a:xfrm>
          <a:prstGeom prst="rect">
            <a:avLst/>
          </a:prstGeom>
        </p:spPr>
      </p:pic>
      <p:pic>
        <p:nvPicPr>
          <p:cNvPr id="8" name="Bildobjekt 7">
            <a:extLst>
              <a:ext uri="{FF2B5EF4-FFF2-40B4-BE49-F238E27FC236}">
                <a16:creationId xmlns:a16="http://schemas.microsoft.com/office/drawing/2014/main" id="{1CC97514-BEC0-784E-5706-D16A9E52593B}"/>
              </a:ext>
            </a:extLst>
          </p:cNvPr>
          <p:cNvPicPr>
            <a:picLocks noChangeAspect="1"/>
          </p:cNvPicPr>
          <p:nvPr/>
        </p:nvPicPr>
        <p:blipFill>
          <a:blip r:embed="rId3">
            <a:alphaModFix amt="5000"/>
          </a:blip>
          <a:stretch>
            <a:fillRect/>
          </a:stretch>
        </p:blipFill>
        <p:spPr>
          <a:xfrm>
            <a:off x="4145025" y="691088"/>
            <a:ext cx="3653204" cy="10452565"/>
          </a:xfrm>
          <a:prstGeom prst="rect">
            <a:avLst/>
          </a:prstGeom>
        </p:spPr>
      </p:pic>
    </p:spTree>
    <p:extLst>
      <p:ext uri="{BB962C8B-B14F-4D97-AF65-F5344CB8AC3E}">
        <p14:creationId xmlns:p14="http://schemas.microsoft.com/office/powerpoint/2010/main" val="1776427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5C5C42-4DDA-E2B2-A7C0-E9A0B34D2086}"/>
              </a:ext>
            </a:extLst>
          </p:cNvPr>
          <p:cNvSpPr>
            <a:spLocks noGrp="1"/>
          </p:cNvSpPr>
          <p:nvPr>
            <p:ph type="title"/>
          </p:nvPr>
        </p:nvSpPr>
        <p:spPr/>
        <p:txBody>
          <a:bodyPr/>
          <a:lstStyle/>
          <a:p>
            <a:r>
              <a:rPr lang="da-DK"/>
              <a:t>Klik for at redigere titeltypografien i masteren</a:t>
            </a:r>
            <a:endParaRPr lang="en-US"/>
          </a:p>
        </p:txBody>
      </p:sp>
      <p:sp>
        <p:nvSpPr>
          <p:cNvPr id="3" name="Pladsholder til indhold 2">
            <a:extLst>
              <a:ext uri="{FF2B5EF4-FFF2-40B4-BE49-F238E27FC236}">
                <a16:creationId xmlns:a16="http://schemas.microsoft.com/office/drawing/2014/main" id="{2D9F823A-0538-4179-7AA2-0EF69587B637}"/>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a:extLst>
              <a:ext uri="{FF2B5EF4-FFF2-40B4-BE49-F238E27FC236}">
                <a16:creationId xmlns:a16="http://schemas.microsoft.com/office/drawing/2014/main" id="{18329703-0540-BA14-047C-07025BF83762}"/>
              </a:ext>
            </a:extLst>
          </p:cNvPr>
          <p:cNvSpPr>
            <a:spLocks noGrp="1"/>
          </p:cNvSpPr>
          <p:nvPr>
            <p:ph type="dt" sz="half" idx="10"/>
          </p:nvPr>
        </p:nvSpPr>
        <p:spPr/>
        <p:txBody>
          <a:bodyPr/>
          <a:lstStyle/>
          <a:p>
            <a:fld id="{E767173C-339B-45E6-BB25-78BC06EB5C6B}" type="datetimeFigureOut">
              <a:rPr lang="da-DK" smtClean="0"/>
              <a:t>04-06-2025</a:t>
            </a:fld>
            <a:endParaRPr lang="da-DK"/>
          </a:p>
        </p:txBody>
      </p:sp>
      <p:sp>
        <p:nvSpPr>
          <p:cNvPr id="5" name="Pladsholder til sidefod 4">
            <a:extLst>
              <a:ext uri="{FF2B5EF4-FFF2-40B4-BE49-F238E27FC236}">
                <a16:creationId xmlns:a16="http://schemas.microsoft.com/office/drawing/2014/main" id="{E3B8534C-F289-6DA3-FADE-A2FAEA50659D}"/>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6BA482E2-8E41-4BB6-5500-FB352342F637}"/>
              </a:ext>
            </a:extLst>
          </p:cNvPr>
          <p:cNvSpPr>
            <a:spLocks noGrp="1"/>
          </p:cNvSpPr>
          <p:nvPr>
            <p:ph type="sldNum" sz="quarter" idx="12"/>
          </p:nvPr>
        </p:nvSpPr>
        <p:spPr/>
        <p:txBody>
          <a:bodyPr/>
          <a:lstStyle/>
          <a:p>
            <a:fld id="{DAFAEE2B-4CD6-4BAD-A7B2-F27915BCC946}" type="slidenum">
              <a:rPr lang="da-DK" smtClean="0"/>
              <a:t>‹nr.›</a:t>
            </a:fld>
            <a:endParaRPr lang="da-DK"/>
          </a:p>
        </p:txBody>
      </p:sp>
    </p:spTree>
    <p:extLst>
      <p:ext uri="{BB962C8B-B14F-4D97-AF65-F5344CB8AC3E}">
        <p14:creationId xmlns:p14="http://schemas.microsoft.com/office/powerpoint/2010/main" val="8360378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Tekst + billede slide">
    <p:bg>
      <p:bgPr>
        <a:solidFill>
          <a:srgbClr val="FFFFFF"/>
        </a:solidFill>
        <a:effectLst/>
      </p:bgPr>
    </p:bg>
    <p:spTree>
      <p:nvGrpSpPr>
        <p:cNvPr id="1" name=""/>
        <p:cNvGrpSpPr/>
        <p:nvPr/>
      </p:nvGrpSpPr>
      <p:grpSpPr>
        <a:xfrm>
          <a:off x="0" y="0"/>
          <a:ext cx="0" cy="0"/>
          <a:chOff x="0" y="0"/>
          <a:chExt cx="0" cy="0"/>
        </a:xfrm>
      </p:grpSpPr>
      <p:pic>
        <p:nvPicPr>
          <p:cNvPr id="9" name="Billede 8" descr="Et billede, der indeholder Font/skrifttype, tekst, Grafik, grafisk design&#10;&#10;Automatisk genereret beskrivelse">
            <a:extLst>
              <a:ext uri="{FF2B5EF4-FFF2-40B4-BE49-F238E27FC236}">
                <a16:creationId xmlns:a16="http://schemas.microsoft.com/office/drawing/2014/main" id="{F2690C02-49E7-4946-E0BC-BD91BE2DEC0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5191" y="9215953"/>
            <a:ext cx="1459281" cy="440695"/>
          </a:xfrm>
          <a:prstGeom prst="rect">
            <a:avLst/>
          </a:prstGeom>
        </p:spPr>
      </p:pic>
      <p:pic>
        <p:nvPicPr>
          <p:cNvPr id="19" name="Billede 18" descr="Et billede, der indeholder Grafik, symbol&#10;&#10;Automatisk genereret beskrivelse">
            <a:extLst>
              <a:ext uri="{FF2B5EF4-FFF2-40B4-BE49-F238E27FC236}">
                <a16:creationId xmlns:a16="http://schemas.microsoft.com/office/drawing/2014/main" id="{A80776ED-C270-EEA9-A2CC-97DAB8C9AA3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834472" y="9074340"/>
            <a:ext cx="518874" cy="582308"/>
          </a:xfrm>
          <a:prstGeom prst="rect">
            <a:avLst/>
          </a:prstGeom>
        </p:spPr>
      </p:pic>
      <p:pic>
        <p:nvPicPr>
          <p:cNvPr id="4" name="Billede 3" descr="Et billede, der indeholder Font/skrifttype, Grafik, grafisk design, tekst&#10;&#10;Automatisk genereret beskrivelse">
            <a:extLst>
              <a:ext uri="{FF2B5EF4-FFF2-40B4-BE49-F238E27FC236}">
                <a16:creationId xmlns:a16="http://schemas.microsoft.com/office/drawing/2014/main" id="{673CC436-7FC3-6F8E-872F-A3941542F1ED}"/>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568577" y="328666"/>
            <a:ext cx="915307" cy="247803"/>
          </a:xfrm>
          <a:prstGeom prst="rect">
            <a:avLst/>
          </a:prstGeom>
        </p:spPr>
      </p:pic>
    </p:spTree>
    <p:extLst>
      <p:ext uri="{BB962C8B-B14F-4D97-AF65-F5344CB8AC3E}">
        <p14:creationId xmlns:p14="http://schemas.microsoft.com/office/powerpoint/2010/main" val="35765489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Tekst + billede slide">
    <p:bg>
      <p:bgPr>
        <a:solidFill>
          <a:srgbClr val="FFFFFF"/>
        </a:solidFill>
        <a:effectLst/>
      </p:bgPr>
    </p:bg>
    <p:spTree>
      <p:nvGrpSpPr>
        <p:cNvPr id="1" name=""/>
        <p:cNvGrpSpPr/>
        <p:nvPr/>
      </p:nvGrpSpPr>
      <p:grpSpPr>
        <a:xfrm>
          <a:off x="0" y="0"/>
          <a:ext cx="0" cy="0"/>
          <a:chOff x="0" y="0"/>
          <a:chExt cx="0" cy="0"/>
        </a:xfrm>
      </p:grpSpPr>
      <p:pic>
        <p:nvPicPr>
          <p:cNvPr id="19" name="Billede 18" descr="Et billede, der indeholder Grafik, symbol&#10;&#10;Automatisk genereret beskrivelse">
            <a:extLst>
              <a:ext uri="{FF2B5EF4-FFF2-40B4-BE49-F238E27FC236}">
                <a16:creationId xmlns:a16="http://schemas.microsoft.com/office/drawing/2014/main" id="{A80776ED-C270-EEA9-A2CC-97DAB8C9AA3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3885" y="9105883"/>
            <a:ext cx="518874" cy="582308"/>
          </a:xfrm>
          <a:prstGeom prst="rect">
            <a:avLst/>
          </a:prstGeom>
        </p:spPr>
      </p:pic>
      <p:pic>
        <p:nvPicPr>
          <p:cNvPr id="2" name="Billede 1" descr="Et billede, der indeholder Font/skrifttype, Grafik, grafisk design, tekst&#10;&#10;Automatisk genereret beskrivelse">
            <a:extLst>
              <a:ext uri="{FF2B5EF4-FFF2-40B4-BE49-F238E27FC236}">
                <a16:creationId xmlns:a16="http://schemas.microsoft.com/office/drawing/2014/main" id="{FD77F3AB-0512-2A94-4DD4-E10B51E9BCB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568577" y="328666"/>
            <a:ext cx="915307" cy="247803"/>
          </a:xfrm>
          <a:prstGeom prst="rect">
            <a:avLst/>
          </a:prstGeom>
        </p:spPr>
      </p:pic>
    </p:spTree>
    <p:extLst>
      <p:ext uri="{BB962C8B-B14F-4D97-AF65-F5344CB8AC3E}">
        <p14:creationId xmlns:p14="http://schemas.microsoft.com/office/powerpoint/2010/main" val="1759394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A586BF-31A0-B970-A53B-758D9F88B9C0}"/>
              </a:ext>
            </a:extLst>
          </p:cNvPr>
          <p:cNvSpPr>
            <a:spLocks noGrp="1"/>
          </p:cNvSpPr>
          <p:nvPr>
            <p:ph type="title"/>
          </p:nvPr>
        </p:nvSpPr>
        <p:spPr>
          <a:xfrm>
            <a:off x="467917" y="2469622"/>
            <a:ext cx="5915025" cy="4120620"/>
          </a:xfrm>
        </p:spPr>
        <p:txBody>
          <a:bodyPr anchor="b"/>
          <a:lstStyle>
            <a:lvl1pPr>
              <a:defRPr sz="1315"/>
            </a:lvl1pPr>
          </a:lstStyle>
          <a:p>
            <a:r>
              <a:rPr lang="da-DK"/>
              <a:t>Klik for at redigere titeltypografien i masteren</a:t>
            </a:r>
            <a:endParaRPr lang="en-US"/>
          </a:p>
        </p:txBody>
      </p:sp>
      <p:sp>
        <p:nvSpPr>
          <p:cNvPr id="3" name="Pladsholder til tekst 2">
            <a:extLst>
              <a:ext uri="{FF2B5EF4-FFF2-40B4-BE49-F238E27FC236}">
                <a16:creationId xmlns:a16="http://schemas.microsoft.com/office/drawing/2014/main" id="{30C9D782-B69B-5992-64B3-0C232180DFEA}"/>
              </a:ext>
            </a:extLst>
          </p:cNvPr>
          <p:cNvSpPr>
            <a:spLocks noGrp="1"/>
          </p:cNvSpPr>
          <p:nvPr>
            <p:ph type="body" idx="1"/>
          </p:nvPr>
        </p:nvSpPr>
        <p:spPr>
          <a:xfrm>
            <a:off x="467917" y="6629226"/>
            <a:ext cx="5915025" cy="2166937"/>
          </a:xfrm>
        </p:spPr>
        <p:txBody>
          <a:bodyPr/>
          <a:lstStyle>
            <a:lvl1pPr marL="0" indent="0">
              <a:buNone/>
              <a:defRPr sz="526">
                <a:solidFill>
                  <a:schemeClr val="tx1">
                    <a:tint val="75000"/>
                  </a:schemeClr>
                </a:solidFill>
              </a:defRPr>
            </a:lvl1pPr>
            <a:lvl2pPr marL="100149" indent="0">
              <a:buNone/>
              <a:defRPr sz="438">
                <a:solidFill>
                  <a:schemeClr val="tx1">
                    <a:tint val="75000"/>
                  </a:schemeClr>
                </a:solidFill>
              </a:defRPr>
            </a:lvl2pPr>
            <a:lvl3pPr marL="200298" indent="0">
              <a:buNone/>
              <a:defRPr sz="394">
                <a:solidFill>
                  <a:schemeClr val="tx1">
                    <a:tint val="75000"/>
                  </a:schemeClr>
                </a:solidFill>
              </a:defRPr>
            </a:lvl3pPr>
            <a:lvl4pPr marL="300446" indent="0">
              <a:buNone/>
              <a:defRPr sz="350">
                <a:solidFill>
                  <a:schemeClr val="tx1">
                    <a:tint val="75000"/>
                  </a:schemeClr>
                </a:solidFill>
              </a:defRPr>
            </a:lvl4pPr>
            <a:lvl5pPr marL="400595" indent="0">
              <a:buNone/>
              <a:defRPr sz="350">
                <a:solidFill>
                  <a:schemeClr val="tx1">
                    <a:tint val="75000"/>
                  </a:schemeClr>
                </a:solidFill>
              </a:defRPr>
            </a:lvl5pPr>
            <a:lvl6pPr marL="500744" indent="0">
              <a:buNone/>
              <a:defRPr sz="350">
                <a:solidFill>
                  <a:schemeClr val="tx1">
                    <a:tint val="75000"/>
                  </a:schemeClr>
                </a:solidFill>
              </a:defRPr>
            </a:lvl6pPr>
            <a:lvl7pPr marL="600893" indent="0">
              <a:buNone/>
              <a:defRPr sz="350">
                <a:solidFill>
                  <a:schemeClr val="tx1">
                    <a:tint val="75000"/>
                  </a:schemeClr>
                </a:solidFill>
              </a:defRPr>
            </a:lvl7pPr>
            <a:lvl8pPr marL="701042" indent="0">
              <a:buNone/>
              <a:defRPr sz="350">
                <a:solidFill>
                  <a:schemeClr val="tx1">
                    <a:tint val="75000"/>
                  </a:schemeClr>
                </a:solidFill>
              </a:defRPr>
            </a:lvl8pPr>
            <a:lvl9pPr marL="801190" indent="0">
              <a:buNone/>
              <a:defRPr sz="35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DBC98D0B-E044-C2AF-57AD-7DDC3DF6E1F8}"/>
              </a:ext>
            </a:extLst>
          </p:cNvPr>
          <p:cNvSpPr>
            <a:spLocks noGrp="1"/>
          </p:cNvSpPr>
          <p:nvPr>
            <p:ph type="dt" sz="half" idx="10"/>
          </p:nvPr>
        </p:nvSpPr>
        <p:spPr/>
        <p:txBody>
          <a:bodyPr/>
          <a:lstStyle/>
          <a:p>
            <a:fld id="{E767173C-339B-45E6-BB25-78BC06EB5C6B}" type="datetimeFigureOut">
              <a:rPr lang="da-DK" smtClean="0"/>
              <a:t>04-06-2025</a:t>
            </a:fld>
            <a:endParaRPr lang="da-DK"/>
          </a:p>
        </p:txBody>
      </p:sp>
      <p:sp>
        <p:nvSpPr>
          <p:cNvPr id="5" name="Pladsholder til sidefod 4">
            <a:extLst>
              <a:ext uri="{FF2B5EF4-FFF2-40B4-BE49-F238E27FC236}">
                <a16:creationId xmlns:a16="http://schemas.microsoft.com/office/drawing/2014/main" id="{C1506983-F7C0-BD84-9088-B3D99EB17440}"/>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79A3D99-1075-C2C7-D425-1521D933B28F}"/>
              </a:ext>
            </a:extLst>
          </p:cNvPr>
          <p:cNvSpPr>
            <a:spLocks noGrp="1"/>
          </p:cNvSpPr>
          <p:nvPr>
            <p:ph type="sldNum" sz="quarter" idx="12"/>
          </p:nvPr>
        </p:nvSpPr>
        <p:spPr/>
        <p:txBody>
          <a:bodyPr/>
          <a:lstStyle/>
          <a:p>
            <a:fld id="{DAFAEE2B-4CD6-4BAD-A7B2-F27915BCC946}" type="slidenum">
              <a:rPr lang="da-DK" smtClean="0"/>
              <a:t>‹nr.›</a:t>
            </a:fld>
            <a:endParaRPr lang="da-DK"/>
          </a:p>
        </p:txBody>
      </p:sp>
    </p:spTree>
    <p:extLst>
      <p:ext uri="{BB962C8B-B14F-4D97-AF65-F5344CB8AC3E}">
        <p14:creationId xmlns:p14="http://schemas.microsoft.com/office/powerpoint/2010/main" val="188428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3A114CB-7F67-591D-D4D8-5E846B56A193}"/>
              </a:ext>
            </a:extLst>
          </p:cNvPr>
          <p:cNvSpPr>
            <a:spLocks noGrp="1"/>
          </p:cNvSpPr>
          <p:nvPr>
            <p:ph type="title"/>
          </p:nvPr>
        </p:nvSpPr>
        <p:spPr/>
        <p:txBody>
          <a:bodyPr/>
          <a:lstStyle/>
          <a:p>
            <a:r>
              <a:rPr lang="da-DK"/>
              <a:t>Klik for at redigere titeltypografien i masteren</a:t>
            </a:r>
            <a:endParaRPr lang="en-US"/>
          </a:p>
        </p:txBody>
      </p:sp>
      <p:sp>
        <p:nvSpPr>
          <p:cNvPr id="3" name="Pladsholder til indhold 2">
            <a:extLst>
              <a:ext uri="{FF2B5EF4-FFF2-40B4-BE49-F238E27FC236}">
                <a16:creationId xmlns:a16="http://schemas.microsoft.com/office/drawing/2014/main" id="{E7D82164-CCBC-0198-D478-9CB16CDC91D9}"/>
              </a:ext>
            </a:extLst>
          </p:cNvPr>
          <p:cNvSpPr>
            <a:spLocks noGrp="1"/>
          </p:cNvSpPr>
          <p:nvPr>
            <p:ph sz="half" idx="1"/>
          </p:nvPr>
        </p:nvSpPr>
        <p:spPr>
          <a:xfrm>
            <a:off x="471488" y="2637014"/>
            <a:ext cx="2914650" cy="628526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indhold 3">
            <a:extLst>
              <a:ext uri="{FF2B5EF4-FFF2-40B4-BE49-F238E27FC236}">
                <a16:creationId xmlns:a16="http://schemas.microsoft.com/office/drawing/2014/main" id="{851B742D-5932-BFE6-C96D-A3E0265D1F6F}"/>
              </a:ext>
            </a:extLst>
          </p:cNvPr>
          <p:cNvSpPr>
            <a:spLocks noGrp="1"/>
          </p:cNvSpPr>
          <p:nvPr>
            <p:ph sz="half" idx="2"/>
          </p:nvPr>
        </p:nvSpPr>
        <p:spPr>
          <a:xfrm>
            <a:off x="3471863" y="2637014"/>
            <a:ext cx="2914650" cy="628526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5" name="Pladsholder til dato 4">
            <a:extLst>
              <a:ext uri="{FF2B5EF4-FFF2-40B4-BE49-F238E27FC236}">
                <a16:creationId xmlns:a16="http://schemas.microsoft.com/office/drawing/2014/main" id="{54AE9A89-9B1D-E50C-06C1-D2AE36B092DE}"/>
              </a:ext>
            </a:extLst>
          </p:cNvPr>
          <p:cNvSpPr>
            <a:spLocks noGrp="1"/>
          </p:cNvSpPr>
          <p:nvPr>
            <p:ph type="dt" sz="half" idx="10"/>
          </p:nvPr>
        </p:nvSpPr>
        <p:spPr/>
        <p:txBody>
          <a:bodyPr/>
          <a:lstStyle/>
          <a:p>
            <a:fld id="{E767173C-339B-45E6-BB25-78BC06EB5C6B}" type="datetimeFigureOut">
              <a:rPr lang="da-DK" smtClean="0"/>
              <a:t>04-06-2025</a:t>
            </a:fld>
            <a:endParaRPr lang="da-DK"/>
          </a:p>
        </p:txBody>
      </p:sp>
      <p:sp>
        <p:nvSpPr>
          <p:cNvPr id="6" name="Pladsholder til sidefod 5">
            <a:extLst>
              <a:ext uri="{FF2B5EF4-FFF2-40B4-BE49-F238E27FC236}">
                <a16:creationId xmlns:a16="http://schemas.microsoft.com/office/drawing/2014/main" id="{DB161A27-13E5-772A-30F6-F544116E4AED}"/>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03218F26-9D7E-A6DD-0ABB-72235B63A7B1}"/>
              </a:ext>
            </a:extLst>
          </p:cNvPr>
          <p:cNvSpPr>
            <a:spLocks noGrp="1"/>
          </p:cNvSpPr>
          <p:nvPr>
            <p:ph type="sldNum" sz="quarter" idx="12"/>
          </p:nvPr>
        </p:nvSpPr>
        <p:spPr/>
        <p:txBody>
          <a:bodyPr/>
          <a:lstStyle/>
          <a:p>
            <a:fld id="{DAFAEE2B-4CD6-4BAD-A7B2-F27915BCC946}" type="slidenum">
              <a:rPr lang="da-DK" smtClean="0"/>
              <a:t>‹nr.›</a:t>
            </a:fld>
            <a:endParaRPr lang="da-DK"/>
          </a:p>
        </p:txBody>
      </p:sp>
    </p:spTree>
    <p:extLst>
      <p:ext uri="{BB962C8B-B14F-4D97-AF65-F5344CB8AC3E}">
        <p14:creationId xmlns:p14="http://schemas.microsoft.com/office/powerpoint/2010/main" val="3859499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F13B2F5-E6B1-808A-B27B-EF5EE7695156}"/>
              </a:ext>
            </a:extLst>
          </p:cNvPr>
          <p:cNvSpPr>
            <a:spLocks noGrp="1"/>
          </p:cNvSpPr>
          <p:nvPr>
            <p:ph type="title"/>
          </p:nvPr>
        </p:nvSpPr>
        <p:spPr>
          <a:xfrm>
            <a:off x="472381" y="527405"/>
            <a:ext cx="5915025" cy="1914702"/>
          </a:xfrm>
        </p:spPr>
        <p:txBody>
          <a:bodyPr/>
          <a:lstStyle/>
          <a:p>
            <a:r>
              <a:rPr lang="da-DK"/>
              <a:t>Klik for at redigere titeltypografien i masteren</a:t>
            </a:r>
            <a:endParaRPr lang="en-US"/>
          </a:p>
        </p:txBody>
      </p:sp>
      <p:sp>
        <p:nvSpPr>
          <p:cNvPr id="3" name="Pladsholder til tekst 2">
            <a:extLst>
              <a:ext uri="{FF2B5EF4-FFF2-40B4-BE49-F238E27FC236}">
                <a16:creationId xmlns:a16="http://schemas.microsoft.com/office/drawing/2014/main" id="{5BF97D64-6B61-F6CF-893A-C904B9E4DDE7}"/>
              </a:ext>
            </a:extLst>
          </p:cNvPr>
          <p:cNvSpPr>
            <a:spLocks noGrp="1"/>
          </p:cNvSpPr>
          <p:nvPr>
            <p:ph type="body" idx="1"/>
          </p:nvPr>
        </p:nvSpPr>
        <p:spPr>
          <a:xfrm>
            <a:off x="472382" y="2428348"/>
            <a:ext cx="2901255" cy="1190095"/>
          </a:xfrm>
        </p:spPr>
        <p:txBody>
          <a:bodyPr anchor="b"/>
          <a:lstStyle>
            <a:lvl1pPr marL="0" indent="0">
              <a:buNone/>
              <a:defRPr sz="526" b="1"/>
            </a:lvl1pPr>
            <a:lvl2pPr marL="100149" indent="0">
              <a:buNone/>
              <a:defRPr sz="438" b="1"/>
            </a:lvl2pPr>
            <a:lvl3pPr marL="200298" indent="0">
              <a:buNone/>
              <a:defRPr sz="394" b="1"/>
            </a:lvl3pPr>
            <a:lvl4pPr marL="300446" indent="0">
              <a:buNone/>
              <a:defRPr sz="350" b="1"/>
            </a:lvl4pPr>
            <a:lvl5pPr marL="400595" indent="0">
              <a:buNone/>
              <a:defRPr sz="350" b="1"/>
            </a:lvl5pPr>
            <a:lvl6pPr marL="500744" indent="0">
              <a:buNone/>
              <a:defRPr sz="350" b="1"/>
            </a:lvl6pPr>
            <a:lvl7pPr marL="600893" indent="0">
              <a:buNone/>
              <a:defRPr sz="350" b="1"/>
            </a:lvl7pPr>
            <a:lvl8pPr marL="701042" indent="0">
              <a:buNone/>
              <a:defRPr sz="350" b="1"/>
            </a:lvl8pPr>
            <a:lvl9pPr marL="801190" indent="0">
              <a:buNone/>
              <a:defRPr sz="35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44CB6B76-089B-C569-9318-0FC060E48715}"/>
              </a:ext>
            </a:extLst>
          </p:cNvPr>
          <p:cNvSpPr>
            <a:spLocks noGrp="1"/>
          </p:cNvSpPr>
          <p:nvPr>
            <p:ph sz="half" idx="2"/>
          </p:nvPr>
        </p:nvSpPr>
        <p:spPr>
          <a:xfrm>
            <a:off x="472382" y="3618443"/>
            <a:ext cx="2901255" cy="5322183"/>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5" name="Pladsholder til tekst 4">
            <a:extLst>
              <a:ext uri="{FF2B5EF4-FFF2-40B4-BE49-F238E27FC236}">
                <a16:creationId xmlns:a16="http://schemas.microsoft.com/office/drawing/2014/main" id="{C07FB85D-31F7-9568-86E0-4E9F66290A41}"/>
              </a:ext>
            </a:extLst>
          </p:cNvPr>
          <p:cNvSpPr>
            <a:spLocks noGrp="1"/>
          </p:cNvSpPr>
          <p:nvPr>
            <p:ph type="body" sz="quarter" idx="3"/>
          </p:nvPr>
        </p:nvSpPr>
        <p:spPr>
          <a:xfrm>
            <a:off x="3471864" y="2428348"/>
            <a:ext cx="2915543" cy="1190095"/>
          </a:xfrm>
        </p:spPr>
        <p:txBody>
          <a:bodyPr anchor="b"/>
          <a:lstStyle>
            <a:lvl1pPr marL="0" indent="0">
              <a:buNone/>
              <a:defRPr sz="526" b="1"/>
            </a:lvl1pPr>
            <a:lvl2pPr marL="100149" indent="0">
              <a:buNone/>
              <a:defRPr sz="438" b="1"/>
            </a:lvl2pPr>
            <a:lvl3pPr marL="200298" indent="0">
              <a:buNone/>
              <a:defRPr sz="394" b="1"/>
            </a:lvl3pPr>
            <a:lvl4pPr marL="300446" indent="0">
              <a:buNone/>
              <a:defRPr sz="350" b="1"/>
            </a:lvl4pPr>
            <a:lvl5pPr marL="400595" indent="0">
              <a:buNone/>
              <a:defRPr sz="350" b="1"/>
            </a:lvl5pPr>
            <a:lvl6pPr marL="500744" indent="0">
              <a:buNone/>
              <a:defRPr sz="350" b="1"/>
            </a:lvl6pPr>
            <a:lvl7pPr marL="600893" indent="0">
              <a:buNone/>
              <a:defRPr sz="350" b="1"/>
            </a:lvl7pPr>
            <a:lvl8pPr marL="701042" indent="0">
              <a:buNone/>
              <a:defRPr sz="350" b="1"/>
            </a:lvl8pPr>
            <a:lvl9pPr marL="801190" indent="0">
              <a:buNone/>
              <a:defRPr sz="35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E5DCFF1D-707B-63E9-06CC-6B1A759E36F8}"/>
              </a:ext>
            </a:extLst>
          </p:cNvPr>
          <p:cNvSpPr>
            <a:spLocks noGrp="1"/>
          </p:cNvSpPr>
          <p:nvPr>
            <p:ph sz="quarter" idx="4"/>
          </p:nvPr>
        </p:nvSpPr>
        <p:spPr>
          <a:xfrm>
            <a:off x="3471864" y="3618443"/>
            <a:ext cx="2915543" cy="5322183"/>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7" name="Pladsholder til dato 6">
            <a:extLst>
              <a:ext uri="{FF2B5EF4-FFF2-40B4-BE49-F238E27FC236}">
                <a16:creationId xmlns:a16="http://schemas.microsoft.com/office/drawing/2014/main" id="{8A777589-CBD7-B2F5-1AD2-3930DA203588}"/>
              </a:ext>
            </a:extLst>
          </p:cNvPr>
          <p:cNvSpPr>
            <a:spLocks noGrp="1"/>
          </p:cNvSpPr>
          <p:nvPr>
            <p:ph type="dt" sz="half" idx="10"/>
          </p:nvPr>
        </p:nvSpPr>
        <p:spPr/>
        <p:txBody>
          <a:bodyPr/>
          <a:lstStyle/>
          <a:p>
            <a:fld id="{E767173C-339B-45E6-BB25-78BC06EB5C6B}" type="datetimeFigureOut">
              <a:rPr lang="da-DK" smtClean="0"/>
              <a:t>04-06-2025</a:t>
            </a:fld>
            <a:endParaRPr lang="da-DK"/>
          </a:p>
        </p:txBody>
      </p:sp>
      <p:sp>
        <p:nvSpPr>
          <p:cNvPr id="8" name="Pladsholder til sidefod 7">
            <a:extLst>
              <a:ext uri="{FF2B5EF4-FFF2-40B4-BE49-F238E27FC236}">
                <a16:creationId xmlns:a16="http://schemas.microsoft.com/office/drawing/2014/main" id="{A7E32943-C23D-61C8-B775-A0F2F91E4A25}"/>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8EDD8E12-1D33-0DD9-834B-C29981213FAE}"/>
              </a:ext>
            </a:extLst>
          </p:cNvPr>
          <p:cNvSpPr>
            <a:spLocks noGrp="1"/>
          </p:cNvSpPr>
          <p:nvPr>
            <p:ph type="sldNum" sz="quarter" idx="12"/>
          </p:nvPr>
        </p:nvSpPr>
        <p:spPr/>
        <p:txBody>
          <a:bodyPr/>
          <a:lstStyle/>
          <a:p>
            <a:fld id="{DAFAEE2B-4CD6-4BAD-A7B2-F27915BCC946}" type="slidenum">
              <a:rPr lang="da-DK" smtClean="0"/>
              <a:t>‹nr.›</a:t>
            </a:fld>
            <a:endParaRPr lang="da-DK"/>
          </a:p>
        </p:txBody>
      </p:sp>
    </p:spTree>
    <p:extLst>
      <p:ext uri="{BB962C8B-B14F-4D97-AF65-F5344CB8AC3E}">
        <p14:creationId xmlns:p14="http://schemas.microsoft.com/office/powerpoint/2010/main" val="806478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1DB504-9B1B-7C2E-238C-8639B17E4C00}"/>
              </a:ext>
            </a:extLst>
          </p:cNvPr>
          <p:cNvSpPr>
            <a:spLocks noGrp="1"/>
          </p:cNvSpPr>
          <p:nvPr>
            <p:ph type="title"/>
          </p:nvPr>
        </p:nvSpPr>
        <p:spPr/>
        <p:txBody>
          <a:bodyPr/>
          <a:lstStyle/>
          <a:p>
            <a:r>
              <a:rPr lang="da-DK"/>
              <a:t>Klik for at redigere titeltypografien i masteren</a:t>
            </a:r>
            <a:endParaRPr lang="en-US"/>
          </a:p>
        </p:txBody>
      </p:sp>
      <p:sp>
        <p:nvSpPr>
          <p:cNvPr id="3" name="Pladsholder til dato 2">
            <a:extLst>
              <a:ext uri="{FF2B5EF4-FFF2-40B4-BE49-F238E27FC236}">
                <a16:creationId xmlns:a16="http://schemas.microsoft.com/office/drawing/2014/main" id="{A00AAA0A-C6C8-17EA-C3C7-4DC693B58EDB}"/>
              </a:ext>
            </a:extLst>
          </p:cNvPr>
          <p:cNvSpPr>
            <a:spLocks noGrp="1"/>
          </p:cNvSpPr>
          <p:nvPr>
            <p:ph type="dt" sz="half" idx="10"/>
          </p:nvPr>
        </p:nvSpPr>
        <p:spPr/>
        <p:txBody>
          <a:bodyPr/>
          <a:lstStyle/>
          <a:p>
            <a:fld id="{E767173C-339B-45E6-BB25-78BC06EB5C6B}" type="datetimeFigureOut">
              <a:rPr lang="da-DK" smtClean="0"/>
              <a:t>04-06-2025</a:t>
            </a:fld>
            <a:endParaRPr lang="da-DK"/>
          </a:p>
        </p:txBody>
      </p:sp>
      <p:sp>
        <p:nvSpPr>
          <p:cNvPr id="4" name="Pladsholder til sidefod 3">
            <a:extLst>
              <a:ext uri="{FF2B5EF4-FFF2-40B4-BE49-F238E27FC236}">
                <a16:creationId xmlns:a16="http://schemas.microsoft.com/office/drawing/2014/main" id="{0F5F1044-F4B4-7DF7-6E26-7906161763F0}"/>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A2239E3D-8D5A-52E3-9403-E489F8271E05}"/>
              </a:ext>
            </a:extLst>
          </p:cNvPr>
          <p:cNvSpPr>
            <a:spLocks noGrp="1"/>
          </p:cNvSpPr>
          <p:nvPr>
            <p:ph type="sldNum" sz="quarter" idx="12"/>
          </p:nvPr>
        </p:nvSpPr>
        <p:spPr/>
        <p:txBody>
          <a:bodyPr/>
          <a:lstStyle/>
          <a:p>
            <a:fld id="{DAFAEE2B-4CD6-4BAD-A7B2-F27915BCC946}" type="slidenum">
              <a:rPr lang="da-DK" smtClean="0"/>
              <a:t>‹nr.›</a:t>
            </a:fld>
            <a:endParaRPr lang="da-DK"/>
          </a:p>
        </p:txBody>
      </p:sp>
    </p:spTree>
    <p:extLst>
      <p:ext uri="{BB962C8B-B14F-4D97-AF65-F5344CB8AC3E}">
        <p14:creationId xmlns:p14="http://schemas.microsoft.com/office/powerpoint/2010/main" val="2975689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42B508C4-8333-C68F-8AA9-951B6CE14F61}"/>
              </a:ext>
            </a:extLst>
          </p:cNvPr>
          <p:cNvSpPr>
            <a:spLocks noGrp="1"/>
          </p:cNvSpPr>
          <p:nvPr>
            <p:ph type="dt" sz="half" idx="10"/>
          </p:nvPr>
        </p:nvSpPr>
        <p:spPr/>
        <p:txBody>
          <a:bodyPr/>
          <a:lstStyle/>
          <a:p>
            <a:fld id="{E767173C-339B-45E6-BB25-78BC06EB5C6B}" type="datetimeFigureOut">
              <a:rPr lang="da-DK" smtClean="0"/>
              <a:t>04-06-2025</a:t>
            </a:fld>
            <a:endParaRPr lang="da-DK"/>
          </a:p>
        </p:txBody>
      </p:sp>
      <p:sp>
        <p:nvSpPr>
          <p:cNvPr id="3" name="Pladsholder til sidefod 2">
            <a:extLst>
              <a:ext uri="{FF2B5EF4-FFF2-40B4-BE49-F238E27FC236}">
                <a16:creationId xmlns:a16="http://schemas.microsoft.com/office/drawing/2014/main" id="{A547DE85-8164-4EDD-B896-D93241C8981E}"/>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67D928B4-5E6A-A653-D187-7F0195D49885}"/>
              </a:ext>
            </a:extLst>
          </p:cNvPr>
          <p:cNvSpPr>
            <a:spLocks noGrp="1"/>
          </p:cNvSpPr>
          <p:nvPr>
            <p:ph type="sldNum" sz="quarter" idx="12"/>
          </p:nvPr>
        </p:nvSpPr>
        <p:spPr/>
        <p:txBody>
          <a:bodyPr/>
          <a:lstStyle/>
          <a:p>
            <a:fld id="{DAFAEE2B-4CD6-4BAD-A7B2-F27915BCC946}" type="slidenum">
              <a:rPr lang="da-DK" smtClean="0"/>
              <a:t>‹nr.›</a:t>
            </a:fld>
            <a:endParaRPr lang="da-DK"/>
          </a:p>
        </p:txBody>
      </p:sp>
      <p:pic>
        <p:nvPicPr>
          <p:cNvPr id="5" name="Billede 4" descr="Et billede, der indeholder Grafik, Font/skrifttype, grafisk design, design&#10;&#10;Automatisk genereret beskrivelse">
            <a:extLst>
              <a:ext uri="{FF2B5EF4-FFF2-40B4-BE49-F238E27FC236}">
                <a16:creationId xmlns:a16="http://schemas.microsoft.com/office/drawing/2014/main" id="{FC1B419A-8FBC-A5BA-4433-45F7C60DCB46}"/>
              </a:ext>
            </a:extLst>
          </p:cNvPr>
          <p:cNvPicPr>
            <a:picLocks noChangeAspect="1"/>
          </p:cNvPicPr>
          <p:nvPr userDrawn="1"/>
        </p:nvPicPr>
        <p:blipFill>
          <a:blip r:embed="rId2">
            <a:alphaModFix amt="20000"/>
            <a:extLst>
              <a:ext uri="{28A0092B-C50C-407E-A947-70E740481C1C}">
                <a14:useLocalDpi xmlns:a14="http://schemas.microsoft.com/office/drawing/2010/main" val="0"/>
              </a:ext>
            </a:extLst>
          </a:blip>
          <a:stretch>
            <a:fillRect/>
          </a:stretch>
        </p:blipFill>
        <p:spPr>
          <a:xfrm>
            <a:off x="1528012" y="879375"/>
            <a:ext cx="7962321" cy="8871770"/>
          </a:xfrm>
          <a:prstGeom prst="rect">
            <a:avLst/>
          </a:prstGeom>
        </p:spPr>
      </p:pic>
    </p:spTree>
    <p:extLst>
      <p:ext uri="{BB962C8B-B14F-4D97-AF65-F5344CB8AC3E}">
        <p14:creationId xmlns:p14="http://schemas.microsoft.com/office/powerpoint/2010/main" val="2743099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0564EE-B52F-8DCA-3863-BA951D67B3EC}"/>
              </a:ext>
            </a:extLst>
          </p:cNvPr>
          <p:cNvSpPr>
            <a:spLocks noGrp="1"/>
          </p:cNvSpPr>
          <p:nvPr>
            <p:ph type="title"/>
          </p:nvPr>
        </p:nvSpPr>
        <p:spPr>
          <a:xfrm>
            <a:off x="472382" y="660400"/>
            <a:ext cx="2211883" cy="2311400"/>
          </a:xfrm>
        </p:spPr>
        <p:txBody>
          <a:bodyPr anchor="b"/>
          <a:lstStyle>
            <a:lvl1pPr>
              <a:defRPr sz="701"/>
            </a:lvl1pPr>
          </a:lstStyle>
          <a:p>
            <a:r>
              <a:rPr lang="da-DK"/>
              <a:t>Klik for at redigere titeltypografien i masteren</a:t>
            </a:r>
            <a:endParaRPr lang="en-US"/>
          </a:p>
        </p:txBody>
      </p:sp>
      <p:sp>
        <p:nvSpPr>
          <p:cNvPr id="3" name="Pladsholder til indhold 2">
            <a:extLst>
              <a:ext uri="{FF2B5EF4-FFF2-40B4-BE49-F238E27FC236}">
                <a16:creationId xmlns:a16="http://schemas.microsoft.com/office/drawing/2014/main" id="{EA586F62-78A8-A161-C18A-3E5834378052}"/>
              </a:ext>
            </a:extLst>
          </p:cNvPr>
          <p:cNvSpPr>
            <a:spLocks noGrp="1"/>
          </p:cNvSpPr>
          <p:nvPr>
            <p:ph idx="1"/>
          </p:nvPr>
        </p:nvSpPr>
        <p:spPr>
          <a:xfrm>
            <a:off x="2915544" y="1426283"/>
            <a:ext cx="3471863" cy="7039681"/>
          </a:xfrm>
        </p:spPr>
        <p:txBody>
          <a:bodyPr/>
          <a:lstStyle>
            <a:lvl1pPr>
              <a:defRPr sz="701"/>
            </a:lvl1pPr>
            <a:lvl2pPr>
              <a:defRPr sz="613"/>
            </a:lvl2pPr>
            <a:lvl3pPr>
              <a:defRPr sz="526"/>
            </a:lvl3pPr>
            <a:lvl4pPr>
              <a:defRPr sz="438"/>
            </a:lvl4pPr>
            <a:lvl5pPr>
              <a:defRPr sz="438"/>
            </a:lvl5pPr>
            <a:lvl6pPr>
              <a:defRPr sz="438"/>
            </a:lvl6pPr>
            <a:lvl7pPr>
              <a:defRPr sz="438"/>
            </a:lvl7pPr>
            <a:lvl8pPr>
              <a:defRPr sz="438"/>
            </a:lvl8pPr>
            <a:lvl9pPr>
              <a:defRPr sz="438"/>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tekst 3">
            <a:extLst>
              <a:ext uri="{FF2B5EF4-FFF2-40B4-BE49-F238E27FC236}">
                <a16:creationId xmlns:a16="http://schemas.microsoft.com/office/drawing/2014/main" id="{0C56DA6C-C604-2C42-18A8-F3B12A0B1956}"/>
              </a:ext>
            </a:extLst>
          </p:cNvPr>
          <p:cNvSpPr>
            <a:spLocks noGrp="1"/>
          </p:cNvSpPr>
          <p:nvPr>
            <p:ph type="body" sz="half" idx="2"/>
          </p:nvPr>
        </p:nvSpPr>
        <p:spPr>
          <a:xfrm>
            <a:off x="472382" y="2971800"/>
            <a:ext cx="2211883" cy="5505627"/>
          </a:xfrm>
        </p:spPr>
        <p:txBody>
          <a:bodyPr/>
          <a:lstStyle>
            <a:lvl1pPr marL="0" indent="0">
              <a:buNone/>
              <a:defRPr sz="350"/>
            </a:lvl1pPr>
            <a:lvl2pPr marL="100149" indent="0">
              <a:buNone/>
              <a:defRPr sz="307"/>
            </a:lvl2pPr>
            <a:lvl3pPr marL="200298" indent="0">
              <a:buNone/>
              <a:defRPr sz="263"/>
            </a:lvl3pPr>
            <a:lvl4pPr marL="300446" indent="0">
              <a:buNone/>
              <a:defRPr sz="219"/>
            </a:lvl4pPr>
            <a:lvl5pPr marL="400595" indent="0">
              <a:buNone/>
              <a:defRPr sz="219"/>
            </a:lvl5pPr>
            <a:lvl6pPr marL="500744" indent="0">
              <a:buNone/>
              <a:defRPr sz="219"/>
            </a:lvl6pPr>
            <a:lvl7pPr marL="600893" indent="0">
              <a:buNone/>
              <a:defRPr sz="219"/>
            </a:lvl7pPr>
            <a:lvl8pPr marL="701042" indent="0">
              <a:buNone/>
              <a:defRPr sz="219"/>
            </a:lvl8pPr>
            <a:lvl9pPr marL="801190" indent="0">
              <a:buNone/>
              <a:defRPr sz="219"/>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7A53C05E-B7FE-A516-D4C2-6ADE13F8D677}"/>
              </a:ext>
            </a:extLst>
          </p:cNvPr>
          <p:cNvSpPr>
            <a:spLocks noGrp="1"/>
          </p:cNvSpPr>
          <p:nvPr>
            <p:ph type="dt" sz="half" idx="10"/>
          </p:nvPr>
        </p:nvSpPr>
        <p:spPr/>
        <p:txBody>
          <a:bodyPr/>
          <a:lstStyle/>
          <a:p>
            <a:fld id="{E767173C-339B-45E6-BB25-78BC06EB5C6B}" type="datetimeFigureOut">
              <a:rPr lang="da-DK" smtClean="0"/>
              <a:t>04-06-2025</a:t>
            </a:fld>
            <a:endParaRPr lang="da-DK"/>
          </a:p>
        </p:txBody>
      </p:sp>
      <p:sp>
        <p:nvSpPr>
          <p:cNvPr id="6" name="Pladsholder til sidefod 5">
            <a:extLst>
              <a:ext uri="{FF2B5EF4-FFF2-40B4-BE49-F238E27FC236}">
                <a16:creationId xmlns:a16="http://schemas.microsoft.com/office/drawing/2014/main" id="{ED2B9BBD-C17F-36E5-BBC1-839482C08628}"/>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F081CC04-C239-61F9-1365-55A3DC9C4CF4}"/>
              </a:ext>
            </a:extLst>
          </p:cNvPr>
          <p:cNvSpPr>
            <a:spLocks noGrp="1"/>
          </p:cNvSpPr>
          <p:nvPr>
            <p:ph type="sldNum" sz="quarter" idx="12"/>
          </p:nvPr>
        </p:nvSpPr>
        <p:spPr/>
        <p:txBody>
          <a:bodyPr/>
          <a:lstStyle/>
          <a:p>
            <a:fld id="{DAFAEE2B-4CD6-4BAD-A7B2-F27915BCC946}" type="slidenum">
              <a:rPr lang="da-DK" smtClean="0"/>
              <a:t>‹nr.›</a:t>
            </a:fld>
            <a:endParaRPr lang="da-DK"/>
          </a:p>
        </p:txBody>
      </p:sp>
    </p:spTree>
    <p:extLst>
      <p:ext uri="{BB962C8B-B14F-4D97-AF65-F5344CB8AC3E}">
        <p14:creationId xmlns:p14="http://schemas.microsoft.com/office/powerpoint/2010/main" val="382314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7B9F164-BDB5-F781-491D-164DC5B77294}"/>
              </a:ext>
            </a:extLst>
          </p:cNvPr>
          <p:cNvSpPr>
            <a:spLocks noGrp="1"/>
          </p:cNvSpPr>
          <p:nvPr>
            <p:ph type="title"/>
          </p:nvPr>
        </p:nvSpPr>
        <p:spPr>
          <a:xfrm>
            <a:off x="472382" y="660400"/>
            <a:ext cx="2211883" cy="2311400"/>
          </a:xfrm>
        </p:spPr>
        <p:txBody>
          <a:bodyPr anchor="b"/>
          <a:lstStyle>
            <a:lvl1pPr>
              <a:defRPr sz="701"/>
            </a:lvl1pPr>
          </a:lstStyle>
          <a:p>
            <a:r>
              <a:rPr lang="da-DK"/>
              <a:t>Klik for at redigere titeltypografien i masteren</a:t>
            </a:r>
            <a:endParaRPr lang="en-US"/>
          </a:p>
        </p:txBody>
      </p:sp>
      <p:sp>
        <p:nvSpPr>
          <p:cNvPr id="3" name="Pladsholder til billede 2">
            <a:extLst>
              <a:ext uri="{FF2B5EF4-FFF2-40B4-BE49-F238E27FC236}">
                <a16:creationId xmlns:a16="http://schemas.microsoft.com/office/drawing/2014/main" id="{01226177-C92A-1276-36F3-395F1F87B9BC}"/>
              </a:ext>
            </a:extLst>
          </p:cNvPr>
          <p:cNvSpPr>
            <a:spLocks noGrp="1"/>
          </p:cNvSpPr>
          <p:nvPr>
            <p:ph type="pic" idx="1"/>
          </p:nvPr>
        </p:nvSpPr>
        <p:spPr>
          <a:xfrm>
            <a:off x="2915544" y="1426283"/>
            <a:ext cx="3471863" cy="7039681"/>
          </a:xfrm>
        </p:spPr>
        <p:txBody>
          <a:bodyPr/>
          <a:lstStyle>
            <a:lvl1pPr marL="0" indent="0">
              <a:buNone/>
              <a:defRPr sz="701"/>
            </a:lvl1pPr>
            <a:lvl2pPr marL="100149" indent="0">
              <a:buNone/>
              <a:defRPr sz="613"/>
            </a:lvl2pPr>
            <a:lvl3pPr marL="200298" indent="0">
              <a:buNone/>
              <a:defRPr sz="526"/>
            </a:lvl3pPr>
            <a:lvl4pPr marL="300446" indent="0">
              <a:buNone/>
              <a:defRPr sz="438"/>
            </a:lvl4pPr>
            <a:lvl5pPr marL="400595" indent="0">
              <a:buNone/>
              <a:defRPr sz="438"/>
            </a:lvl5pPr>
            <a:lvl6pPr marL="500744" indent="0">
              <a:buNone/>
              <a:defRPr sz="438"/>
            </a:lvl6pPr>
            <a:lvl7pPr marL="600893" indent="0">
              <a:buNone/>
              <a:defRPr sz="438"/>
            </a:lvl7pPr>
            <a:lvl8pPr marL="701042" indent="0">
              <a:buNone/>
              <a:defRPr sz="438"/>
            </a:lvl8pPr>
            <a:lvl9pPr marL="801190" indent="0">
              <a:buNone/>
              <a:defRPr sz="438"/>
            </a:lvl9pPr>
          </a:lstStyle>
          <a:p>
            <a:r>
              <a:rPr lang="da-DK"/>
              <a:t>Klik på ikonet for at tilføje et billede</a:t>
            </a:r>
            <a:endParaRPr lang="en-US"/>
          </a:p>
        </p:txBody>
      </p:sp>
      <p:sp>
        <p:nvSpPr>
          <p:cNvPr id="4" name="Pladsholder til tekst 3">
            <a:extLst>
              <a:ext uri="{FF2B5EF4-FFF2-40B4-BE49-F238E27FC236}">
                <a16:creationId xmlns:a16="http://schemas.microsoft.com/office/drawing/2014/main" id="{49D8D1A5-FA15-BFAA-6C3F-BBE9506A6E36}"/>
              </a:ext>
            </a:extLst>
          </p:cNvPr>
          <p:cNvSpPr>
            <a:spLocks noGrp="1"/>
          </p:cNvSpPr>
          <p:nvPr>
            <p:ph type="body" sz="half" idx="2"/>
          </p:nvPr>
        </p:nvSpPr>
        <p:spPr>
          <a:xfrm>
            <a:off x="472382" y="2971800"/>
            <a:ext cx="2211883" cy="5505627"/>
          </a:xfrm>
        </p:spPr>
        <p:txBody>
          <a:bodyPr/>
          <a:lstStyle>
            <a:lvl1pPr marL="0" indent="0">
              <a:buNone/>
              <a:defRPr sz="350"/>
            </a:lvl1pPr>
            <a:lvl2pPr marL="100149" indent="0">
              <a:buNone/>
              <a:defRPr sz="307"/>
            </a:lvl2pPr>
            <a:lvl3pPr marL="200298" indent="0">
              <a:buNone/>
              <a:defRPr sz="263"/>
            </a:lvl3pPr>
            <a:lvl4pPr marL="300446" indent="0">
              <a:buNone/>
              <a:defRPr sz="219"/>
            </a:lvl4pPr>
            <a:lvl5pPr marL="400595" indent="0">
              <a:buNone/>
              <a:defRPr sz="219"/>
            </a:lvl5pPr>
            <a:lvl6pPr marL="500744" indent="0">
              <a:buNone/>
              <a:defRPr sz="219"/>
            </a:lvl6pPr>
            <a:lvl7pPr marL="600893" indent="0">
              <a:buNone/>
              <a:defRPr sz="219"/>
            </a:lvl7pPr>
            <a:lvl8pPr marL="701042" indent="0">
              <a:buNone/>
              <a:defRPr sz="219"/>
            </a:lvl8pPr>
            <a:lvl9pPr marL="801190" indent="0">
              <a:buNone/>
              <a:defRPr sz="219"/>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5A658BEC-61BA-14D1-191D-935BA6CCAC62}"/>
              </a:ext>
            </a:extLst>
          </p:cNvPr>
          <p:cNvSpPr>
            <a:spLocks noGrp="1"/>
          </p:cNvSpPr>
          <p:nvPr>
            <p:ph type="dt" sz="half" idx="10"/>
          </p:nvPr>
        </p:nvSpPr>
        <p:spPr/>
        <p:txBody>
          <a:bodyPr/>
          <a:lstStyle/>
          <a:p>
            <a:fld id="{E767173C-339B-45E6-BB25-78BC06EB5C6B}" type="datetimeFigureOut">
              <a:rPr lang="da-DK" smtClean="0"/>
              <a:t>04-06-2025</a:t>
            </a:fld>
            <a:endParaRPr lang="da-DK"/>
          </a:p>
        </p:txBody>
      </p:sp>
      <p:sp>
        <p:nvSpPr>
          <p:cNvPr id="6" name="Pladsholder til sidefod 5">
            <a:extLst>
              <a:ext uri="{FF2B5EF4-FFF2-40B4-BE49-F238E27FC236}">
                <a16:creationId xmlns:a16="http://schemas.microsoft.com/office/drawing/2014/main" id="{61121B4C-0ED6-C87D-653F-0597304A01A7}"/>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E2F2DC35-FBB6-E17F-6E2D-D4E7624C9320}"/>
              </a:ext>
            </a:extLst>
          </p:cNvPr>
          <p:cNvSpPr>
            <a:spLocks noGrp="1"/>
          </p:cNvSpPr>
          <p:nvPr>
            <p:ph type="sldNum" sz="quarter" idx="12"/>
          </p:nvPr>
        </p:nvSpPr>
        <p:spPr/>
        <p:txBody>
          <a:bodyPr/>
          <a:lstStyle/>
          <a:p>
            <a:fld id="{DAFAEE2B-4CD6-4BAD-A7B2-F27915BCC946}" type="slidenum">
              <a:rPr lang="da-DK" smtClean="0"/>
              <a:t>‹nr.›</a:t>
            </a:fld>
            <a:endParaRPr lang="da-DK"/>
          </a:p>
        </p:txBody>
      </p:sp>
    </p:spTree>
    <p:extLst>
      <p:ext uri="{BB962C8B-B14F-4D97-AF65-F5344CB8AC3E}">
        <p14:creationId xmlns:p14="http://schemas.microsoft.com/office/powerpoint/2010/main" val="1158114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BECA6E05-4C99-490A-8632-59F0C8599BD3}"/>
              </a:ext>
            </a:extLst>
          </p:cNvPr>
          <p:cNvSpPr>
            <a:spLocks noGrp="1"/>
          </p:cNvSpPr>
          <p:nvPr>
            <p:ph type="title"/>
          </p:nvPr>
        </p:nvSpPr>
        <p:spPr>
          <a:xfrm>
            <a:off x="471489" y="527405"/>
            <a:ext cx="5915025" cy="1914702"/>
          </a:xfrm>
          <a:prstGeom prst="rect">
            <a:avLst/>
          </a:prstGeom>
        </p:spPr>
        <p:txBody>
          <a:bodyPr vert="horz" lIns="91440" tIns="45720" rIns="91440" bIns="45720" rtlCol="0" anchor="ctr">
            <a:normAutofit/>
          </a:bodyPr>
          <a:lstStyle/>
          <a:p>
            <a:r>
              <a:rPr lang="da-DK"/>
              <a:t>Klik for at redigere titeltypografien i masteren</a:t>
            </a:r>
            <a:endParaRPr lang="en-US"/>
          </a:p>
        </p:txBody>
      </p:sp>
      <p:sp>
        <p:nvSpPr>
          <p:cNvPr id="3" name="Pladsholder til tekst 2">
            <a:extLst>
              <a:ext uri="{FF2B5EF4-FFF2-40B4-BE49-F238E27FC236}">
                <a16:creationId xmlns:a16="http://schemas.microsoft.com/office/drawing/2014/main" id="{34E7C717-350C-0221-5EF1-E601B530F327}"/>
              </a:ext>
            </a:extLst>
          </p:cNvPr>
          <p:cNvSpPr>
            <a:spLocks noGrp="1"/>
          </p:cNvSpPr>
          <p:nvPr>
            <p:ph type="body" idx="1"/>
          </p:nvPr>
        </p:nvSpPr>
        <p:spPr>
          <a:xfrm>
            <a:off x="471489" y="2637014"/>
            <a:ext cx="5915025" cy="6285266"/>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Pladsholder til dato 3">
            <a:extLst>
              <a:ext uri="{FF2B5EF4-FFF2-40B4-BE49-F238E27FC236}">
                <a16:creationId xmlns:a16="http://schemas.microsoft.com/office/drawing/2014/main" id="{124590ED-2823-23E5-88A1-98D8C997026E}"/>
              </a:ext>
            </a:extLst>
          </p:cNvPr>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263">
                <a:solidFill>
                  <a:schemeClr val="tx1">
                    <a:tint val="75000"/>
                  </a:schemeClr>
                </a:solidFill>
              </a:defRPr>
            </a:lvl1pPr>
          </a:lstStyle>
          <a:p>
            <a:fld id="{E767173C-339B-45E6-BB25-78BC06EB5C6B}" type="datetimeFigureOut">
              <a:rPr lang="da-DK" smtClean="0"/>
              <a:t>04-06-2025</a:t>
            </a:fld>
            <a:endParaRPr lang="da-DK"/>
          </a:p>
        </p:txBody>
      </p:sp>
      <p:sp>
        <p:nvSpPr>
          <p:cNvPr id="5" name="Pladsholder til sidefod 4">
            <a:extLst>
              <a:ext uri="{FF2B5EF4-FFF2-40B4-BE49-F238E27FC236}">
                <a16:creationId xmlns:a16="http://schemas.microsoft.com/office/drawing/2014/main" id="{5288F3B8-1DC7-DEE5-0461-3AE97F3B2E32}"/>
              </a:ext>
            </a:extLst>
          </p:cNvPr>
          <p:cNvSpPr>
            <a:spLocks noGrp="1"/>
          </p:cNvSpPr>
          <p:nvPr>
            <p:ph type="ftr" sz="quarter" idx="3"/>
          </p:nvPr>
        </p:nvSpPr>
        <p:spPr>
          <a:xfrm>
            <a:off x="2271714" y="9181397"/>
            <a:ext cx="2314575" cy="527403"/>
          </a:xfrm>
          <a:prstGeom prst="rect">
            <a:avLst/>
          </a:prstGeom>
        </p:spPr>
        <p:txBody>
          <a:bodyPr vert="horz" lIns="91440" tIns="45720" rIns="91440" bIns="45720" rtlCol="0" anchor="ctr"/>
          <a:lstStyle>
            <a:lvl1pPr algn="ctr">
              <a:defRPr sz="263">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048AD713-BDAD-F6F4-775E-297D0E7C6B78}"/>
              </a:ext>
            </a:extLst>
          </p:cNvPr>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263">
                <a:solidFill>
                  <a:schemeClr val="tx1">
                    <a:tint val="75000"/>
                  </a:schemeClr>
                </a:solidFill>
              </a:defRPr>
            </a:lvl1pPr>
          </a:lstStyle>
          <a:p>
            <a:fld id="{DAFAEE2B-4CD6-4BAD-A7B2-F27915BCC946}" type="slidenum">
              <a:rPr lang="da-DK" smtClean="0"/>
              <a:t>‹nr.›</a:t>
            </a:fld>
            <a:endParaRPr lang="da-DK"/>
          </a:p>
        </p:txBody>
      </p:sp>
    </p:spTree>
    <p:extLst>
      <p:ext uri="{BB962C8B-B14F-4D97-AF65-F5344CB8AC3E}">
        <p14:creationId xmlns:p14="http://schemas.microsoft.com/office/powerpoint/2010/main" val="1488315579"/>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 id="2147483688" r:id="rId13"/>
    <p:sldLayoutId id="2147483689" r:id="rId14"/>
    <p:sldLayoutId id="2147483690" r:id="rId15"/>
    <p:sldLayoutId id="2147483691" r:id="rId16"/>
    <p:sldLayoutId id="2147483692" r:id="rId17"/>
    <p:sldLayoutId id="2147483693" r:id="rId18"/>
    <p:sldLayoutId id="2147483694" r:id="rId19"/>
    <p:sldLayoutId id="2147483716" r:id="rId20"/>
    <p:sldLayoutId id="2147483717" r:id="rId21"/>
  </p:sldLayoutIdLst>
  <p:txStyles>
    <p:titleStyle>
      <a:lvl1pPr algn="l" defTabSz="200298" rtl="0" eaLnBrk="1" latinLnBrk="0" hangingPunct="1">
        <a:lnSpc>
          <a:spcPct val="90000"/>
        </a:lnSpc>
        <a:spcBef>
          <a:spcPct val="0"/>
        </a:spcBef>
        <a:buNone/>
        <a:defRPr sz="964"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50074" indent="-50074" algn="l" defTabSz="200298" rtl="0" eaLnBrk="1" latinLnBrk="0" hangingPunct="1">
        <a:lnSpc>
          <a:spcPct val="90000"/>
        </a:lnSpc>
        <a:spcBef>
          <a:spcPts val="219"/>
        </a:spcBef>
        <a:buFont typeface="Arial" panose="020B0604020202020204" pitchFamily="34" charset="0"/>
        <a:buChar char="•"/>
        <a:defRPr sz="613" kern="1200">
          <a:solidFill>
            <a:schemeClr val="tx1"/>
          </a:solidFill>
          <a:latin typeface="+mn-lt"/>
          <a:ea typeface="+mn-ea"/>
          <a:cs typeface="+mn-cs"/>
        </a:defRPr>
      </a:lvl1pPr>
      <a:lvl2pPr marL="150224" indent="-50074" algn="l" defTabSz="200298" rtl="0" eaLnBrk="1" latinLnBrk="0" hangingPunct="1">
        <a:lnSpc>
          <a:spcPct val="90000"/>
        </a:lnSpc>
        <a:spcBef>
          <a:spcPts val="110"/>
        </a:spcBef>
        <a:buFont typeface="Arial" panose="020B0604020202020204" pitchFamily="34" charset="0"/>
        <a:buChar char="•"/>
        <a:defRPr sz="526" kern="1200">
          <a:solidFill>
            <a:schemeClr val="tx1"/>
          </a:solidFill>
          <a:latin typeface="+mn-lt"/>
          <a:ea typeface="+mn-ea"/>
          <a:cs typeface="+mn-cs"/>
        </a:defRPr>
      </a:lvl2pPr>
      <a:lvl3pPr marL="250372" indent="-50074" algn="l" defTabSz="200298" rtl="0" eaLnBrk="1" latinLnBrk="0" hangingPunct="1">
        <a:lnSpc>
          <a:spcPct val="90000"/>
        </a:lnSpc>
        <a:spcBef>
          <a:spcPts val="110"/>
        </a:spcBef>
        <a:buFont typeface="Arial" panose="020B0604020202020204" pitchFamily="34" charset="0"/>
        <a:buChar char="•"/>
        <a:defRPr sz="438" kern="1200">
          <a:solidFill>
            <a:schemeClr val="tx1"/>
          </a:solidFill>
          <a:latin typeface="+mn-lt"/>
          <a:ea typeface="+mn-ea"/>
          <a:cs typeface="+mn-cs"/>
        </a:defRPr>
      </a:lvl3pPr>
      <a:lvl4pPr marL="350521" indent="-50074" algn="l" defTabSz="200298" rtl="0" eaLnBrk="1" latinLnBrk="0" hangingPunct="1">
        <a:lnSpc>
          <a:spcPct val="90000"/>
        </a:lnSpc>
        <a:spcBef>
          <a:spcPts val="110"/>
        </a:spcBef>
        <a:buFont typeface="Arial" panose="020B0604020202020204" pitchFamily="34" charset="0"/>
        <a:buChar char="•"/>
        <a:defRPr sz="394" kern="1200">
          <a:solidFill>
            <a:schemeClr val="tx1"/>
          </a:solidFill>
          <a:latin typeface="+mn-lt"/>
          <a:ea typeface="+mn-ea"/>
          <a:cs typeface="+mn-cs"/>
        </a:defRPr>
      </a:lvl4pPr>
      <a:lvl5pPr marL="450669" indent="-50074" algn="l" defTabSz="200298" rtl="0" eaLnBrk="1" latinLnBrk="0" hangingPunct="1">
        <a:lnSpc>
          <a:spcPct val="90000"/>
        </a:lnSpc>
        <a:spcBef>
          <a:spcPts val="110"/>
        </a:spcBef>
        <a:buFont typeface="Arial" panose="020B0604020202020204" pitchFamily="34" charset="0"/>
        <a:buChar char="•"/>
        <a:defRPr sz="394" kern="1200">
          <a:solidFill>
            <a:schemeClr val="tx1"/>
          </a:solidFill>
          <a:latin typeface="+mn-lt"/>
          <a:ea typeface="+mn-ea"/>
          <a:cs typeface="+mn-cs"/>
        </a:defRPr>
      </a:lvl5pPr>
      <a:lvl6pPr marL="550819" indent="-50074" algn="l" defTabSz="200298" rtl="0" eaLnBrk="1" latinLnBrk="0" hangingPunct="1">
        <a:lnSpc>
          <a:spcPct val="90000"/>
        </a:lnSpc>
        <a:spcBef>
          <a:spcPts val="110"/>
        </a:spcBef>
        <a:buFont typeface="Arial" panose="020B0604020202020204" pitchFamily="34" charset="0"/>
        <a:buChar char="•"/>
        <a:defRPr sz="394" kern="1200">
          <a:solidFill>
            <a:schemeClr val="tx1"/>
          </a:solidFill>
          <a:latin typeface="+mn-lt"/>
          <a:ea typeface="+mn-ea"/>
          <a:cs typeface="+mn-cs"/>
        </a:defRPr>
      </a:lvl6pPr>
      <a:lvl7pPr marL="650967" indent="-50074" algn="l" defTabSz="200298" rtl="0" eaLnBrk="1" latinLnBrk="0" hangingPunct="1">
        <a:lnSpc>
          <a:spcPct val="90000"/>
        </a:lnSpc>
        <a:spcBef>
          <a:spcPts val="110"/>
        </a:spcBef>
        <a:buFont typeface="Arial" panose="020B0604020202020204" pitchFamily="34" charset="0"/>
        <a:buChar char="•"/>
        <a:defRPr sz="394" kern="1200">
          <a:solidFill>
            <a:schemeClr val="tx1"/>
          </a:solidFill>
          <a:latin typeface="+mn-lt"/>
          <a:ea typeface="+mn-ea"/>
          <a:cs typeface="+mn-cs"/>
        </a:defRPr>
      </a:lvl7pPr>
      <a:lvl8pPr marL="751116" indent="-50074" algn="l" defTabSz="200298" rtl="0" eaLnBrk="1" latinLnBrk="0" hangingPunct="1">
        <a:lnSpc>
          <a:spcPct val="90000"/>
        </a:lnSpc>
        <a:spcBef>
          <a:spcPts val="110"/>
        </a:spcBef>
        <a:buFont typeface="Arial" panose="020B0604020202020204" pitchFamily="34" charset="0"/>
        <a:buChar char="•"/>
        <a:defRPr sz="394" kern="1200">
          <a:solidFill>
            <a:schemeClr val="tx1"/>
          </a:solidFill>
          <a:latin typeface="+mn-lt"/>
          <a:ea typeface="+mn-ea"/>
          <a:cs typeface="+mn-cs"/>
        </a:defRPr>
      </a:lvl8pPr>
      <a:lvl9pPr marL="851264" indent="-50074" algn="l" defTabSz="200298" rtl="0" eaLnBrk="1" latinLnBrk="0" hangingPunct="1">
        <a:lnSpc>
          <a:spcPct val="90000"/>
        </a:lnSpc>
        <a:spcBef>
          <a:spcPts val="110"/>
        </a:spcBef>
        <a:buFont typeface="Arial" panose="020B0604020202020204" pitchFamily="34" charset="0"/>
        <a:buChar char="•"/>
        <a:defRPr sz="394" kern="1200">
          <a:solidFill>
            <a:schemeClr val="tx1"/>
          </a:solidFill>
          <a:latin typeface="+mn-lt"/>
          <a:ea typeface="+mn-ea"/>
          <a:cs typeface="+mn-cs"/>
        </a:defRPr>
      </a:lvl9pPr>
    </p:bodyStyle>
    <p:otherStyle>
      <a:defPPr>
        <a:defRPr lang="en-US"/>
      </a:defPPr>
      <a:lvl1pPr marL="0" algn="l" defTabSz="200298" rtl="0" eaLnBrk="1" latinLnBrk="0" hangingPunct="1">
        <a:defRPr sz="394" kern="1200">
          <a:solidFill>
            <a:schemeClr val="tx1"/>
          </a:solidFill>
          <a:latin typeface="+mn-lt"/>
          <a:ea typeface="+mn-ea"/>
          <a:cs typeface="+mn-cs"/>
        </a:defRPr>
      </a:lvl1pPr>
      <a:lvl2pPr marL="100149" algn="l" defTabSz="200298" rtl="0" eaLnBrk="1" latinLnBrk="0" hangingPunct="1">
        <a:defRPr sz="394" kern="1200">
          <a:solidFill>
            <a:schemeClr val="tx1"/>
          </a:solidFill>
          <a:latin typeface="+mn-lt"/>
          <a:ea typeface="+mn-ea"/>
          <a:cs typeface="+mn-cs"/>
        </a:defRPr>
      </a:lvl2pPr>
      <a:lvl3pPr marL="200298" algn="l" defTabSz="200298" rtl="0" eaLnBrk="1" latinLnBrk="0" hangingPunct="1">
        <a:defRPr sz="394" kern="1200">
          <a:solidFill>
            <a:schemeClr val="tx1"/>
          </a:solidFill>
          <a:latin typeface="+mn-lt"/>
          <a:ea typeface="+mn-ea"/>
          <a:cs typeface="+mn-cs"/>
        </a:defRPr>
      </a:lvl3pPr>
      <a:lvl4pPr marL="300446" algn="l" defTabSz="200298" rtl="0" eaLnBrk="1" latinLnBrk="0" hangingPunct="1">
        <a:defRPr sz="394" kern="1200">
          <a:solidFill>
            <a:schemeClr val="tx1"/>
          </a:solidFill>
          <a:latin typeface="+mn-lt"/>
          <a:ea typeface="+mn-ea"/>
          <a:cs typeface="+mn-cs"/>
        </a:defRPr>
      </a:lvl4pPr>
      <a:lvl5pPr marL="400595" algn="l" defTabSz="200298" rtl="0" eaLnBrk="1" latinLnBrk="0" hangingPunct="1">
        <a:defRPr sz="394" kern="1200">
          <a:solidFill>
            <a:schemeClr val="tx1"/>
          </a:solidFill>
          <a:latin typeface="+mn-lt"/>
          <a:ea typeface="+mn-ea"/>
          <a:cs typeface="+mn-cs"/>
        </a:defRPr>
      </a:lvl5pPr>
      <a:lvl6pPr marL="500744" algn="l" defTabSz="200298" rtl="0" eaLnBrk="1" latinLnBrk="0" hangingPunct="1">
        <a:defRPr sz="394" kern="1200">
          <a:solidFill>
            <a:schemeClr val="tx1"/>
          </a:solidFill>
          <a:latin typeface="+mn-lt"/>
          <a:ea typeface="+mn-ea"/>
          <a:cs typeface="+mn-cs"/>
        </a:defRPr>
      </a:lvl6pPr>
      <a:lvl7pPr marL="600893" algn="l" defTabSz="200298" rtl="0" eaLnBrk="1" latinLnBrk="0" hangingPunct="1">
        <a:defRPr sz="394" kern="1200">
          <a:solidFill>
            <a:schemeClr val="tx1"/>
          </a:solidFill>
          <a:latin typeface="+mn-lt"/>
          <a:ea typeface="+mn-ea"/>
          <a:cs typeface="+mn-cs"/>
        </a:defRPr>
      </a:lvl7pPr>
      <a:lvl8pPr marL="701042" algn="l" defTabSz="200298" rtl="0" eaLnBrk="1" latinLnBrk="0" hangingPunct="1">
        <a:defRPr sz="394" kern="1200">
          <a:solidFill>
            <a:schemeClr val="tx1"/>
          </a:solidFill>
          <a:latin typeface="+mn-lt"/>
          <a:ea typeface="+mn-ea"/>
          <a:cs typeface="+mn-cs"/>
        </a:defRPr>
      </a:lvl8pPr>
      <a:lvl9pPr marL="801190" algn="l" defTabSz="200298" rtl="0" eaLnBrk="1" latinLnBrk="0" hangingPunct="1">
        <a:defRPr sz="39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jpeg"/><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svg"/><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2" Type="http://schemas.openxmlformats.org/officeDocument/2006/relationships/hyperlink" Target="https://skoleidraet.dk/wp-content/uploads/2024/08/trivslesdagark_skovstratego.pdf" TargetMode="External"/><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2" Type="http://schemas.microsoft.com/office/2018/10/relationships/comments" Target="../comments/modernComment_232_492C7C6D.xml"/><Relationship Id="rId1" Type="http://schemas.openxmlformats.org/officeDocument/2006/relationships/slideLayout" Target="../slideLayouts/slideLayout2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3.xml.rels><?xml version="1.0" encoding="UTF-8" standalone="yes"?>
<Relationships xmlns="http://schemas.openxmlformats.org/package/2006/relationships"><Relationship Id="rId3" Type="http://schemas.openxmlformats.org/officeDocument/2006/relationships/hyperlink" Target="https://skoleidraet.dk/wp-content/uploads/2024/07/le2ldmae-hinkeleg-hinkebaner.pdf" TargetMode="External"/><Relationship Id="rId2" Type="http://schemas.microsoft.com/office/2018/10/relationships/comments" Target="../comments/modernComment_234_2EE7056E.xml"/><Relationship Id="rId1" Type="http://schemas.openxmlformats.org/officeDocument/2006/relationships/slideLayout" Target="../slideLayouts/slideLayout20.xml"/><Relationship Id="rId4"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6.xml.rels><?xml version="1.0" encoding="UTF-8" standalone="yes"?>
<Relationships xmlns="http://schemas.openxmlformats.org/package/2006/relationships"><Relationship Id="rId3" Type="http://schemas.openxmlformats.org/officeDocument/2006/relationships/hyperlink" Target="https://www.youtube.com/watch?v=KG9HF7NpgYw" TargetMode="External"/><Relationship Id="rId2" Type="http://schemas.openxmlformats.org/officeDocument/2006/relationships/hyperlink" Target="https://www.youtube.com/watch?v=2BmOLQ9eedA" TargetMode="External"/><Relationship Id="rId1" Type="http://schemas.openxmlformats.org/officeDocument/2006/relationships/slideLayout" Target="../slideLayouts/slideLayout20.xml"/><Relationship Id="rId5" Type="http://schemas.openxmlformats.org/officeDocument/2006/relationships/hyperlink" Target="https://www.youtube.com/watch?v=CyfM2o0d0IE" TargetMode="External"/><Relationship Id="rId4" Type="http://schemas.openxmlformats.org/officeDocument/2006/relationships/hyperlink" Target="https://www.youtube.com/watch?v=m3402DZvbVU"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2.xml.rels><?xml version="1.0" encoding="UTF-8" standalone="yes"?>
<Relationships xmlns="http://schemas.openxmlformats.org/package/2006/relationships"><Relationship Id="rId2" Type="http://schemas.microsoft.com/office/2018/10/relationships/comments" Target="../comments/modernComment_244_30D09811.xml"/><Relationship Id="rId1" Type="http://schemas.openxmlformats.org/officeDocument/2006/relationships/slideLayout" Target="../slideLayouts/slideLayout2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24.xml.rels><?xml version="1.0" encoding="UTF-8" standalone="yes"?>
<Relationships xmlns="http://schemas.openxmlformats.org/package/2006/relationships"><Relationship Id="rId2" Type="http://schemas.microsoft.com/office/2018/10/relationships/comments" Target="../comments/modernComment_246_E9FA65E0.xml"/><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microsoft.com/office/2018/10/relationships/comments" Target="../comments/modernComment_22D_4F1077DF.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microsoft.com/office/2018/10/relationships/comments" Target="../comments/modernComment_22E_C792C2D.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2" Type="http://schemas.openxmlformats.org/officeDocument/2006/relationships/hyperlink" Target="https://skoleidraet.dk/wp-content/uploads/2025/02/sfm_kropnatur_det-store-bankkup.pdf" TargetMode="External"/><Relationship Id="rId1" Type="http://schemas.openxmlformats.org/officeDocument/2006/relationships/slideLayout" Target="../slideLayouts/slideLayout2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Billede 10" descr="Et billede, der indeholder sky, udendørs, tøj, person&#10;&#10;Automatisk genereret beskrivelse">
            <a:extLst>
              <a:ext uri="{FF2B5EF4-FFF2-40B4-BE49-F238E27FC236}">
                <a16:creationId xmlns:a16="http://schemas.microsoft.com/office/drawing/2014/main" id="{9D218C36-9084-2E24-00A1-1262D3A5AA5F}"/>
              </a:ext>
            </a:extLst>
          </p:cNvPr>
          <p:cNvPicPr>
            <a:picLocks noChangeAspect="1"/>
          </p:cNvPicPr>
          <p:nvPr/>
        </p:nvPicPr>
        <p:blipFill rotWithShape="1">
          <a:blip r:embed="rId2">
            <a:alphaModFix amt="34000"/>
            <a:extLst>
              <a:ext uri="{28A0092B-C50C-407E-A947-70E740481C1C}">
                <a14:useLocalDpi xmlns:a14="http://schemas.microsoft.com/office/drawing/2010/main" val="0"/>
              </a:ext>
            </a:extLst>
          </a:blip>
          <a:srcRect l="20045" t="4264" r="41198" b="4264"/>
          <a:stretch/>
        </p:blipFill>
        <p:spPr>
          <a:xfrm>
            <a:off x="0" y="0"/>
            <a:ext cx="6858000" cy="9906000"/>
          </a:xfrm>
          <a:prstGeom prst="rect">
            <a:avLst/>
          </a:prstGeom>
        </p:spPr>
      </p:pic>
      <p:sp>
        <p:nvSpPr>
          <p:cNvPr id="10" name="Tekstfelt 9">
            <a:extLst>
              <a:ext uri="{FF2B5EF4-FFF2-40B4-BE49-F238E27FC236}">
                <a16:creationId xmlns:a16="http://schemas.microsoft.com/office/drawing/2014/main" id="{7693EDE8-0CC8-4C98-EC28-68956CB86CF4}"/>
              </a:ext>
            </a:extLst>
          </p:cNvPr>
          <p:cNvSpPr txBox="1"/>
          <p:nvPr/>
        </p:nvSpPr>
        <p:spPr>
          <a:xfrm>
            <a:off x="1779894" y="1994077"/>
            <a:ext cx="3298213" cy="769441"/>
          </a:xfrm>
          <a:prstGeom prst="rect">
            <a:avLst/>
          </a:prstGeom>
          <a:noFill/>
          <a:effectLst/>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a-DK" sz="4400" b="0" i="0" u="none" strike="noStrike" kern="1200" cap="none" spc="0" normalizeH="0" baseline="0" noProof="0">
                <a:ln>
                  <a:noFill/>
                </a:ln>
                <a:gradFill flip="none" rotWithShape="1">
                  <a:gsLst>
                    <a:gs pos="0">
                      <a:srgbClr val="40B49F"/>
                    </a:gs>
                    <a:gs pos="100000">
                      <a:srgbClr val="25B768"/>
                    </a:gs>
                  </a:gsLst>
                  <a:lin ang="8100000" scaled="1"/>
                  <a:tileRect/>
                </a:gradFill>
                <a:effectLst>
                  <a:innerShdw blurRad="63500" dist="50800" dir="8100000">
                    <a:srgbClr val="23675B">
                      <a:alpha val="50000"/>
                    </a:srgbClr>
                  </a:innerShdw>
                </a:effectLst>
                <a:uLnTx/>
                <a:uFillTx/>
                <a:latin typeface="Franklin Gothic Demi" panose="020B0703020102020204" pitchFamily="34" charset="0"/>
                <a:ea typeface="+mn-ea"/>
                <a:cs typeface="Dreaming Outloud Pro" panose="03050502040302030504" pitchFamily="66" charset="0"/>
              </a:rPr>
              <a:t>2025</a:t>
            </a:r>
            <a:endParaRPr kumimoji="0" lang="da-DK" sz="5400" b="0" i="0" u="none" strike="noStrike" kern="1200" cap="none" spc="0" normalizeH="0" baseline="0" noProof="0">
              <a:ln>
                <a:noFill/>
              </a:ln>
              <a:gradFill flip="none" rotWithShape="1">
                <a:gsLst>
                  <a:gs pos="0">
                    <a:srgbClr val="40B49F"/>
                  </a:gs>
                  <a:gs pos="100000">
                    <a:srgbClr val="25B768"/>
                  </a:gs>
                </a:gsLst>
                <a:lin ang="8100000" scaled="1"/>
                <a:tileRect/>
              </a:gradFill>
              <a:effectLst>
                <a:innerShdw blurRad="63500" dist="50800" dir="8100000">
                  <a:srgbClr val="23675B">
                    <a:alpha val="50000"/>
                  </a:srgbClr>
                </a:innerShdw>
              </a:effectLst>
              <a:uLnTx/>
              <a:uFillTx/>
              <a:latin typeface="Franklin Gothic Demi" panose="020B0703020102020204" pitchFamily="34" charset="0"/>
              <a:ea typeface="+mn-ea"/>
              <a:cs typeface="Dreaming Outloud Pro" panose="03050502040302030504" pitchFamily="66" charset="0"/>
            </a:endParaRPr>
          </a:p>
        </p:txBody>
      </p:sp>
      <p:pic>
        <p:nvPicPr>
          <p:cNvPr id="23" name="Billede 22" descr="Et billede, der indeholder Font/skrifttype, tekst, Grafik, grafisk design&#10;&#10;Automatisk genereret beskrivelse">
            <a:extLst>
              <a:ext uri="{FF2B5EF4-FFF2-40B4-BE49-F238E27FC236}">
                <a16:creationId xmlns:a16="http://schemas.microsoft.com/office/drawing/2014/main" id="{19FEDF09-D548-129B-BF99-5512A4B543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3014" y="658623"/>
            <a:ext cx="4431972" cy="1338431"/>
          </a:xfrm>
          <a:prstGeom prst="rect">
            <a:avLst/>
          </a:prstGeom>
        </p:spPr>
      </p:pic>
      <p:sp>
        <p:nvSpPr>
          <p:cNvPr id="3" name="Tekstfelt 2">
            <a:extLst>
              <a:ext uri="{FF2B5EF4-FFF2-40B4-BE49-F238E27FC236}">
                <a16:creationId xmlns:a16="http://schemas.microsoft.com/office/drawing/2014/main" id="{C5162819-2582-0BEF-51DC-AA9B834636A6}"/>
              </a:ext>
            </a:extLst>
          </p:cNvPr>
          <p:cNvSpPr txBox="1"/>
          <p:nvPr/>
        </p:nvSpPr>
        <p:spPr>
          <a:xfrm>
            <a:off x="0" y="2800398"/>
            <a:ext cx="6781509" cy="2154436"/>
          </a:xfrm>
          <a:prstGeom prst="rect">
            <a:avLst/>
          </a:prstGeom>
          <a:noFill/>
        </p:spPr>
        <p:txBody>
          <a:bodyPr wrap="square" lIns="91440" tIns="45720" rIns="91440" bIns="45720" rtlCol="0" anchor="t">
            <a:spAutoFit/>
          </a:bodyPr>
          <a:lstStyle/>
          <a:p>
            <a:pPr algn="ctr"/>
            <a:r>
              <a:rPr lang="da-DK" sz="4000">
                <a:solidFill>
                  <a:srgbClr val="23675B"/>
                </a:solidFill>
                <a:latin typeface="Franklin Gothic Demi"/>
                <a:cs typeface="Dreaming Outloud Pro"/>
              </a:rPr>
              <a:t>BILAG</a:t>
            </a:r>
            <a:endParaRPr lang="da-DK" sz="4000" kern="100">
              <a:solidFill>
                <a:srgbClr val="23675B"/>
              </a:solidFill>
              <a:effectLst/>
              <a:latin typeface="Franklin Gothic Demi"/>
              <a:ea typeface="Aptos" panose="020B0004020202020204" pitchFamily="34" charset="0"/>
              <a:cs typeface="Dreaming Outloud Pro"/>
            </a:endParaRPr>
          </a:p>
          <a:p>
            <a:pPr algn="ctr"/>
            <a:endParaRPr lang="da-DK" sz="1800" kern="100">
              <a:solidFill>
                <a:srgbClr val="23675B"/>
              </a:solidFill>
              <a:effectLst/>
              <a:latin typeface="Franklin Gothic Demi" panose="020B0703020102020204" pitchFamily="34" charset="0"/>
              <a:ea typeface="Aptos" panose="020B0004020202020204" pitchFamily="34" charset="0"/>
              <a:cs typeface="Times New Roman" panose="02020603050405020304" pitchFamily="18" charset="0"/>
            </a:endParaRPr>
          </a:p>
          <a:p>
            <a:pPr algn="ctr"/>
            <a:r>
              <a:rPr lang="da-DK" sz="4000">
                <a:solidFill>
                  <a:srgbClr val="23675B"/>
                </a:solidFill>
                <a:latin typeface="Franklin Gothic Demi"/>
                <a:cs typeface="Dreaming Outloud Pro" panose="03050502040302030504" pitchFamily="66" charset="0"/>
              </a:rPr>
              <a:t>Aktivitetsbeskrivelser </a:t>
            </a:r>
          </a:p>
          <a:p>
            <a:pPr algn="ctr"/>
            <a:r>
              <a:rPr lang="da-DK" sz="3600">
                <a:solidFill>
                  <a:srgbClr val="23675B"/>
                </a:solidFill>
                <a:latin typeface="Franklin Gothic Demi"/>
                <a:cs typeface="Dreaming Outloud Pro" panose="03050502040302030504" pitchFamily="66" charset="0"/>
              </a:rPr>
              <a:t>til alle stationer</a:t>
            </a:r>
          </a:p>
        </p:txBody>
      </p:sp>
      <p:pic>
        <p:nvPicPr>
          <p:cNvPr id="7" name="Grafik 6">
            <a:extLst>
              <a:ext uri="{FF2B5EF4-FFF2-40B4-BE49-F238E27FC236}">
                <a16:creationId xmlns:a16="http://schemas.microsoft.com/office/drawing/2014/main" id="{A94A09D7-1D5B-D8A7-73A0-D4754147D444}"/>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258194" y="8846702"/>
            <a:ext cx="2341613" cy="616815"/>
          </a:xfrm>
          <a:prstGeom prst="rect">
            <a:avLst/>
          </a:prstGeom>
        </p:spPr>
      </p:pic>
      <p:pic>
        <p:nvPicPr>
          <p:cNvPr id="12" name="Billede 11">
            <a:extLst>
              <a:ext uri="{FF2B5EF4-FFF2-40B4-BE49-F238E27FC236}">
                <a16:creationId xmlns:a16="http://schemas.microsoft.com/office/drawing/2014/main" id="{BEC508D7-11F4-F9C1-F9D0-AA2795A4028B}"/>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65803" y="3291176"/>
            <a:ext cx="1049903" cy="275686"/>
          </a:xfrm>
          <a:prstGeom prst="rect">
            <a:avLst/>
          </a:prstGeom>
        </p:spPr>
      </p:pic>
      <p:grpSp>
        <p:nvGrpSpPr>
          <p:cNvPr id="2" name="Gruppe 1">
            <a:extLst>
              <a:ext uri="{FF2B5EF4-FFF2-40B4-BE49-F238E27FC236}">
                <a16:creationId xmlns:a16="http://schemas.microsoft.com/office/drawing/2014/main" id="{9E5D8701-EAEF-BD65-781C-6AF4EBC23E5C}"/>
              </a:ext>
            </a:extLst>
          </p:cNvPr>
          <p:cNvGrpSpPr/>
          <p:nvPr/>
        </p:nvGrpSpPr>
        <p:grpSpPr>
          <a:xfrm>
            <a:off x="429000" y="7105602"/>
            <a:ext cx="5999999" cy="1044000"/>
            <a:chOff x="423864" y="3634036"/>
            <a:chExt cx="5999999" cy="1044000"/>
          </a:xfrm>
        </p:grpSpPr>
        <p:sp>
          <p:nvSpPr>
            <p:cNvPr id="4" name="Ellipse 3">
              <a:extLst>
                <a:ext uri="{FF2B5EF4-FFF2-40B4-BE49-F238E27FC236}">
                  <a16:creationId xmlns:a16="http://schemas.microsoft.com/office/drawing/2014/main" id="{4C7393C7-AFE4-2546-75AF-E0B1D9C6DB6B}"/>
                </a:ext>
              </a:extLst>
            </p:cNvPr>
            <p:cNvSpPr/>
            <p:nvPr/>
          </p:nvSpPr>
          <p:spPr>
            <a:xfrm>
              <a:off x="4140864" y="3634036"/>
              <a:ext cx="1044000" cy="1044000"/>
            </a:xfrm>
            <a:prstGeom prst="ellipse">
              <a:avLst/>
            </a:prstGeom>
            <a:solidFill>
              <a:schemeClr val="accent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err="1">
                  <a:latin typeface="Franklin Gothic Demi" panose="020B0703020102020204" pitchFamily="34" charset="0"/>
                </a:rPr>
                <a:t>Krea</a:t>
              </a:r>
              <a:endParaRPr lang="da-DK">
                <a:latin typeface="Franklin Gothic Demi" panose="020B0703020102020204" pitchFamily="34" charset="0"/>
              </a:endParaRPr>
            </a:p>
          </p:txBody>
        </p:sp>
        <p:sp>
          <p:nvSpPr>
            <p:cNvPr id="5" name="Ellipse 4">
              <a:extLst>
                <a:ext uri="{FF2B5EF4-FFF2-40B4-BE49-F238E27FC236}">
                  <a16:creationId xmlns:a16="http://schemas.microsoft.com/office/drawing/2014/main" id="{B1180F7C-CCCE-4496-6585-0CCC0EB06484}"/>
                </a:ext>
              </a:extLst>
            </p:cNvPr>
            <p:cNvSpPr/>
            <p:nvPr/>
          </p:nvSpPr>
          <p:spPr>
            <a:xfrm>
              <a:off x="423864" y="3634036"/>
              <a:ext cx="1044000" cy="1044000"/>
            </a:xfrm>
            <a:prstGeom prst="ellipse">
              <a:avLst/>
            </a:prstGeom>
            <a:solidFill>
              <a:schemeClr val="accent1"/>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a:latin typeface="Franklin Gothic Demi" panose="020B0703020102020204" pitchFamily="34" charset="0"/>
                </a:rPr>
                <a:t>Leg</a:t>
              </a:r>
            </a:p>
          </p:txBody>
        </p:sp>
        <p:sp>
          <p:nvSpPr>
            <p:cNvPr id="6" name="Ellipse 5">
              <a:extLst>
                <a:ext uri="{FF2B5EF4-FFF2-40B4-BE49-F238E27FC236}">
                  <a16:creationId xmlns:a16="http://schemas.microsoft.com/office/drawing/2014/main" id="{2B8B8671-809A-E181-5815-87FAD545B682}"/>
                </a:ext>
              </a:extLst>
            </p:cNvPr>
            <p:cNvSpPr/>
            <p:nvPr/>
          </p:nvSpPr>
          <p:spPr>
            <a:xfrm>
              <a:off x="5379863" y="3634036"/>
              <a:ext cx="1044000" cy="1044000"/>
            </a:xfrm>
            <a:prstGeom prst="ellipse">
              <a:avLst/>
            </a:prstGeom>
            <a:solidFill>
              <a:schemeClr val="accent3"/>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a:latin typeface="Franklin Gothic Demi" panose="020B0703020102020204" pitchFamily="34" charset="0"/>
                </a:rPr>
                <a:t>Bold</a:t>
              </a:r>
            </a:p>
          </p:txBody>
        </p:sp>
        <p:sp>
          <p:nvSpPr>
            <p:cNvPr id="8" name="Ellipse 7">
              <a:extLst>
                <a:ext uri="{FF2B5EF4-FFF2-40B4-BE49-F238E27FC236}">
                  <a16:creationId xmlns:a16="http://schemas.microsoft.com/office/drawing/2014/main" id="{A6A9CD78-6AB8-CA66-0A8D-FA6C3D1A0B9E}"/>
                </a:ext>
              </a:extLst>
            </p:cNvPr>
            <p:cNvSpPr/>
            <p:nvPr/>
          </p:nvSpPr>
          <p:spPr>
            <a:xfrm>
              <a:off x="1662864" y="3634036"/>
              <a:ext cx="1044000" cy="1044000"/>
            </a:xfrm>
            <a:prstGeom prst="ellipse">
              <a:avLst/>
            </a:prstGeom>
            <a:solidFill>
              <a:schemeClr val="tx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600">
                  <a:latin typeface="Franklin Gothic Demi" panose="020B0703020102020204" pitchFamily="34" charset="0"/>
                </a:rPr>
                <a:t>Udeliv</a:t>
              </a:r>
            </a:p>
          </p:txBody>
        </p:sp>
        <p:sp>
          <p:nvSpPr>
            <p:cNvPr id="9" name="Ellipse 8">
              <a:extLst>
                <a:ext uri="{FF2B5EF4-FFF2-40B4-BE49-F238E27FC236}">
                  <a16:creationId xmlns:a16="http://schemas.microsoft.com/office/drawing/2014/main" id="{504FCAE1-8A51-2176-F0EF-D47012706F05}"/>
                </a:ext>
              </a:extLst>
            </p:cNvPr>
            <p:cNvSpPr/>
            <p:nvPr/>
          </p:nvSpPr>
          <p:spPr>
            <a:xfrm>
              <a:off x="2901864" y="3634036"/>
              <a:ext cx="1044000" cy="1044000"/>
            </a:xfrm>
            <a:prstGeom prst="ellipse">
              <a:avLst/>
            </a:prstGeom>
            <a:solidFill>
              <a:srgbClr val="00B79E"/>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600" err="1">
                  <a:latin typeface="Franklin Gothic Demi" panose="020B0703020102020204" pitchFamily="34" charset="0"/>
                </a:rPr>
                <a:t>Skole-gård</a:t>
              </a:r>
              <a:endParaRPr lang="da-DK" sz="1600">
                <a:latin typeface="Franklin Gothic Demi" panose="020B0703020102020204" pitchFamily="34" charset="0"/>
              </a:endParaRPr>
            </a:p>
          </p:txBody>
        </p:sp>
      </p:grpSp>
    </p:spTree>
    <p:extLst>
      <p:ext uri="{BB962C8B-B14F-4D97-AF65-F5344CB8AC3E}">
        <p14:creationId xmlns:p14="http://schemas.microsoft.com/office/powerpoint/2010/main" val="17158261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a:extLst>
            <a:ext uri="{FF2B5EF4-FFF2-40B4-BE49-F238E27FC236}">
              <a16:creationId xmlns:a16="http://schemas.microsoft.com/office/drawing/2014/main" id="{282B2EA3-9B22-11AB-C22B-4FC159B56F90}"/>
            </a:ext>
          </a:extLst>
        </p:cNvPr>
        <p:cNvGrpSpPr/>
        <p:nvPr/>
      </p:nvGrpSpPr>
      <p:grpSpPr>
        <a:xfrm>
          <a:off x="0" y="0"/>
          <a:ext cx="0" cy="0"/>
          <a:chOff x="0" y="0"/>
          <a:chExt cx="0" cy="0"/>
        </a:xfrm>
      </p:grpSpPr>
      <p:sp>
        <p:nvSpPr>
          <p:cNvPr id="5" name="Tekstfelt 4">
            <a:extLst>
              <a:ext uri="{FF2B5EF4-FFF2-40B4-BE49-F238E27FC236}">
                <a16:creationId xmlns:a16="http://schemas.microsoft.com/office/drawing/2014/main" id="{2C6CE9E4-B87C-403D-0E5F-76AE6D63A80F}"/>
              </a:ext>
            </a:extLst>
          </p:cNvPr>
          <p:cNvSpPr txBox="1"/>
          <p:nvPr/>
        </p:nvSpPr>
        <p:spPr>
          <a:xfrm>
            <a:off x="369000" y="1617489"/>
            <a:ext cx="6120000" cy="5940088"/>
          </a:xfrm>
          <a:prstGeom prst="rect">
            <a:avLst/>
          </a:prstGeom>
          <a:noFill/>
        </p:spPr>
        <p:txBody>
          <a:bodyPr wrap="square" lIns="91440" tIns="45720" rIns="91440" bIns="45720" anchor="t">
            <a:spAutoFit/>
          </a:bodyPr>
          <a:lstStyle/>
          <a:p>
            <a:r>
              <a:rPr lang="da-DK" sz="1200" b="0">
                <a:effectLst/>
              </a:rPr>
              <a:t>Formålet er</a:t>
            </a:r>
            <a:r>
              <a:rPr lang="da-DK" sz="1200"/>
              <a:t>, at eleverne samarbejder om at lægge strategi for spillet og hjælper hinanden.</a:t>
            </a:r>
            <a:r>
              <a:rPr lang="da-DK" sz="1200" b="1"/>
              <a:t> </a:t>
            </a:r>
            <a:r>
              <a:rPr lang="da-DK" sz="1200" b="0" err="1">
                <a:effectLst/>
              </a:rPr>
              <a:t>Skovstratego</a:t>
            </a:r>
            <a:r>
              <a:rPr lang="da-DK" sz="1200" b="0">
                <a:effectLst/>
              </a:rPr>
              <a:t> udspringer af det klassiske brætspil </a:t>
            </a:r>
            <a:r>
              <a:rPr lang="da-DK" sz="1200" err="1"/>
              <a:t>Stratego</a:t>
            </a:r>
            <a:r>
              <a:rPr lang="da-DK" sz="1200" b="0">
                <a:effectLst/>
              </a:rPr>
              <a:t>, der handler om, at man ved hjælp af strategi og held skal nedkæmpe sine modstandere og erobre deres fane.</a:t>
            </a:r>
            <a:r>
              <a:rPr lang="da-DK" sz="1200"/>
              <a:t> </a:t>
            </a:r>
            <a:r>
              <a:rPr lang="da-DK" sz="1200" b="0">
                <a:effectLst/>
              </a:rPr>
              <a:t>I stedet for brikker på et spillebræt, skal den enkelte elev være ”en brik” og samarbejde med holdets andre </a:t>
            </a:r>
            <a:r>
              <a:rPr lang="da-DK" sz="1200"/>
              <a:t>'brikker’. </a:t>
            </a:r>
          </a:p>
          <a:p>
            <a:endParaRPr lang="da-DK" sz="1200" b="0" i="0">
              <a:effectLst/>
            </a:endParaRPr>
          </a:p>
          <a:p>
            <a:pPr marL="228600" indent="-228600">
              <a:buFont typeface="+mj-lt"/>
              <a:buAutoNum type="arabicPeriod"/>
            </a:pPr>
            <a:r>
              <a:rPr lang="da-DK" sz="1200" b="0" i="0">
                <a:effectLst/>
              </a:rPr>
              <a:t>To hold dyster mod hinanden. Hvert hold har en base, hvor de kan lægge strategier, og de ”døde</a:t>
            </a:r>
            <a:r>
              <a:rPr lang="da-DK" sz="1200"/>
              <a:t>”</a:t>
            </a:r>
            <a:r>
              <a:rPr lang="da-DK" sz="1200" b="0" i="0">
                <a:effectLst/>
              </a:rPr>
              <a:t> </a:t>
            </a:r>
            <a:r>
              <a:rPr lang="da-DK" sz="1200"/>
              <a:t>kan få</a:t>
            </a:r>
            <a:r>
              <a:rPr lang="da-DK" sz="1200" b="0" i="0">
                <a:effectLst/>
              </a:rPr>
              <a:t> nye kort. </a:t>
            </a:r>
          </a:p>
          <a:p>
            <a:pPr marL="228600" indent="-228600">
              <a:buFont typeface="+mj-lt"/>
              <a:buAutoNum type="arabicPeriod"/>
            </a:pPr>
            <a:r>
              <a:rPr lang="da-DK" sz="1200" b="0" i="0">
                <a:effectLst/>
              </a:rPr>
              <a:t>Banen, hvor slaget skal udkæmpes, ligger mellem de to baser.</a:t>
            </a:r>
            <a:r>
              <a:rPr lang="da-DK" sz="1200"/>
              <a:t> </a:t>
            </a:r>
          </a:p>
          <a:p>
            <a:pPr marL="228600" indent="-228600">
              <a:buFont typeface="+mj-lt"/>
              <a:buAutoNum type="arabicPeriod"/>
            </a:pPr>
            <a:r>
              <a:rPr lang="da-DK" sz="1200" b="0" i="0">
                <a:effectLst/>
              </a:rPr>
              <a:t>Hver spiller får udleveret et kort med en figur fra spillet. På kortet står der hvilke </a:t>
            </a:r>
            <a:r>
              <a:rPr lang="da-DK" sz="1200"/>
              <a:t>figurer,</a:t>
            </a:r>
            <a:r>
              <a:rPr lang="da-DK" sz="1200" b="0" i="0">
                <a:effectLst/>
              </a:rPr>
              <a:t> </a:t>
            </a:r>
            <a:r>
              <a:rPr lang="da-DK" sz="1200"/>
              <a:t>der</a:t>
            </a:r>
            <a:r>
              <a:rPr lang="da-DK" sz="1200" b="0" i="0">
                <a:effectLst/>
              </a:rPr>
              <a:t> kan nedkæmpe hvem</a:t>
            </a:r>
            <a:r>
              <a:rPr lang="da-DK" sz="1200"/>
              <a:t>,</a:t>
            </a:r>
            <a:r>
              <a:rPr lang="da-DK" sz="1200" b="0" i="0">
                <a:effectLst/>
              </a:rPr>
              <a:t> og et nummer</a:t>
            </a:r>
            <a:r>
              <a:rPr lang="da-DK" sz="1200"/>
              <a:t> der </a:t>
            </a:r>
            <a:r>
              <a:rPr lang="da-DK" sz="1200" b="0" i="0">
                <a:effectLst/>
              </a:rPr>
              <a:t>viser, hvilke andre kort det </a:t>
            </a:r>
            <a:r>
              <a:rPr lang="da-DK" sz="1200"/>
              <a:t>kan slå</a:t>
            </a:r>
            <a:r>
              <a:rPr lang="da-DK" sz="1200" b="0" i="0">
                <a:effectLst/>
              </a:rPr>
              <a:t>. Det højeste tal vinder ofte, dog med få undtagelser.</a:t>
            </a:r>
          </a:p>
          <a:p>
            <a:pPr marL="228600" indent="-228600">
              <a:buFont typeface="+mj-lt"/>
              <a:buAutoNum type="arabicPeriod"/>
            </a:pPr>
            <a:r>
              <a:rPr lang="da-DK" sz="1200" b="0" i="0">
                <a:effectLst/>
              </a:rPr>
              <a:t>Alle må bevæge sig og løbe samtidig, og man udfordrer en elev fra det andet hold ved at fange og røre ham eller hende. </a:t>
            </a:r>
          </a:p>
          <a:p>
            <a:pPr marL="228600" indent="-228600">
              <a:buFont typeface="+mj-lt"/>
              <a:buAutoNum type="arabicPeriod"/>
            </a:pPr>
            <a:r>
              <a:rPr lang="da-DK" sz="1200" b="0" i="0">
                <a:effectLst/>
              </a:rPr>
              <a:t>Når en udfordring finder sted, viser begge elever deres kort, og det bedste kort/højeste rang vinder. </a:t>
            </a:r>
          </a:p>
          <a:p>
            <a:pPr marL="228600" indent="-228600">
              <a:buFont typeface="+mj-lt"/>
              <a:buAutoNum type="arabicPeriod"/>
            </a:pPr>
            <a:r>
              <a:rPr lang="da-DK" sz="1200" b="0" i="0">
                <a:effectLst/>
              </a:rPr>
              <a:t>Hvis man taber en udfordring, er man ”død” og skal tilbage til sin base og hente et nyt kort. </a:t>
            </a:r>
          </a:p>
          <a:p>
            <a:pPr marL="228600" indent="-228600">
              <a:buFont typeface="+mj-lt"/>
              <a:buAutoNum type="arabicPeriod"/>
            </a:pPr>
            <a:r>
              <a:rPr lang="da-DK" sz="1200" b="0" i="0">
                <a:effectLst/>
              </a:rPr>
              <a:t>Har man vundet et kort, skal man levere det tilbage til sin egen base straks, og kan ikke udfordre før kortet er lagt i basen. </a:t>
            </a:r>
          </a:p>
          <a:p>
            <a:pPr marL="228600" indent="-228600">
              <a:buFont typeface="+mj-lt"/>
              <a:buAutoNum type="arabicPeriod"/>
            </a:pPr>
            <a:r>
              <a:rPr lang="da-DK" sz="1200" b="0" i="0">
                <a:effectLst/>
              </a:rPr>
              <a:t>Man må kun spille med de kort, man har fået udleveret og ikke med erobrede kort, og hver spiller må kun have ét kort ad gangen.</a:t>
            </a:r>
          </a:p>
          <a:p>
            <a:pPr marL="228600" indent="-228600">
              <a:buFont typeface="+mj-lt"/>
              <a:buAutoNum type="arabicPeriod"/>
            </a:pPr>
            <a:r>
              <a:rPr lang="da-DK" sz="1200" b="0" i="0">
                <a:effectLst/>
              </a:rPr>
              <a:t>Én elev fra hvert hold skal være fane og have fanekortet, som hele tiden skal være at finde på banen. Fanekortet må</a:t>
            </a:r>
            <a:r>
              <a:rPr lang="da-DK" sz="1200"/>
              <a:t>,</a:t>
            </a:r>
            <a:r>
              <a:rPr lang="da-DK" sz="1200" b="0" i="0">
                <a:effectLst/>
              </a:rPr>
              <a:t> som det eneste</a:t>
            </a:r>
            <a:r>
              <a:rPr lang="da-DK" sz="1200"/>
              <a:t>,</a:t>
            </a:r>
            <a:r>
              <a:rPr lang="da-DK" sz="1200" b="0" i="0">
                <a:effectLst/>
              </a:rPr>
              <a:t> ikke byttes under spillet, og skal derfor være hos den samme spiller hele spillet. </a:t>
            </a:r>
          </a:p>
          <a:p>
            <a:pPr marL="228600" indent="-228600">
              <a:buFont typeface="+mj-lt"/>
              <a:buAutoNum type="arabicPeriod"/>
            </a:pPr>
            <a:r>
              <a:rPr lang="da-DK" sz="1200" b="0" i="0">
                <a:effectLst/>
              </a:rPr>
              <a:t>Spillet vindes, når det ene hold erobrer modstanderholdets fane og bringer den tilbage til egen base. </a:t>
            </a:r>
            <a:endParaRPr lang="da-DK" sz="1600"/>
          </a:p>
          <a:p>
            <a:pPr>
              <a:spcBef>
                <a:spcPts val="2400"/>
              </a:spcBef>
            </a:pPr>
            <a:r>
              <a:rPr lang="da-DK" sz="1200" b="0" i="1">
                <a:solidFill>
                  <a:schemeClr val="tx2"/>
                </a:solidFill>
                <a:effectLst/>
              </a:rPr>
              <a:t>Fanen kan også være en fysisk form for fane (flag, trøje eller lignende), der skal gemmes inden for spilområdet, inden hvert spil startes. Det er så denne fane, der skal findes af det modsatte hold og bringes tilbage til sin egen base.</a:t>
            </a:r>
            <a:endParaRPr lang="da-DK" sz="1600" i="1">
              <a:solidFill>
                <a:schemeClr val="tx2"/>
              </a:solidFill>
            </a:endParaRPr>
          </a:p>
        </p:txBody>
      </p:sp>
      <p:grpSp>
        <p:nvGrpSpPr>
          <p:cNvPr id="10" name="Gruppe 9">
            <a:extLst>
              <a:ext uri="{FF2B5EF4-FFF2-40B4-BE49-F238E27FC236}">
                <a16:creationId xmlns:a16="http://schemas.microsoft.com/office/drawing/2014/main" id="{3E040AAC-548D-9793-E117-D6094396D14F}"/>
              </a:ext>
            </a:extLst>
          </p:cNvPr>
          <p:cNvGrpSpPr/>
          <p:nvPr/>
        </p:nvGrpSpPr>
        <p:grpSpPr>
          <a:xfrm>
            <a:off x="252000" y="252000"/>
            <a:ext cx="6236998" cy="1080000"/>
            <a:chOff x="252000" y="252000"/>
            <a:chExt cx="6236998" cy="1080000"/>
          </a:xfrm>
        </p:grpSpPr>
        <p:sp>
          <p:nvSpPr>
            <p:cNvPr id="11" name="Ellipse 10">
              <a:extLst>
                <a:ext uri="{FF2B5EF4-FFF2-40B4-BE49-F238E27FC236}">
                  <a16:creationId xmlns:a16="http://schemas.microsoft.com/office/drawing/2014/main" id="{248E5B84-666A-6ECA-808D-4A3ED2BED29B}"/>
                </a:ext>
              </a:extLst>
            </p:cNvPr>
            <p:cNvSpPr/>
            <p:nvPr/>
          </p:nvSpPr>
          <p:spPr>
            <a:xfrm>
              <a:off x="252000" y="252000"/>
              <a:ext cx="1080000" cy="1080000"/>
            </a:xfrm>
            <a:prstGeom prst="ellipse">
              <a:avLst/>
            </a:prstGeom>
            <a:solidFill>
              <a:schemeClr val="tx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100">
                  <a:latin typeface="Franklin Gothic Demi" panose="020B0703020102020204" pitchFamily="34" charset="0"/>
                </a:rPr>
                <a:t>Station 2 </a:t>
              </a:r>
              <a:r>
                <a:rPr lang="da-DK" sz="1600">
                  <a:latin typeface="Franklin Gothic Demi" panose="020B0703020102020204" pitchFamily="34" charset="0"/>
                </a:rPr>
                <a:t>Udeliv</a:t>
              </a:r>
              <a:endParaRPr lang="da-DK" sz="2000">
                <a:latin typeface="Franklin Gothic Demi" panose="020B0703020102020204" pitchFamily="34" charset="0"/>
              </a:endParaRPr>
            </a:p>
          </p:txBody>
        </p:sp>
        <p:grpSp>
          <p:nvGrpSpPr>
            <p:cNvPr id="12" name="Gruppe 11">
              <a:extLst>
                <a:ext uri="{FF2B5EF4-FFF2-40B4-BE49-F238E27FC236}">
                  <a16:creationId xmlns:a16="http://schemas.microsoft.com/office/drawing/2014/main" id="{308D059D-2A6D-01C3-E595-A34EBABCFBEC}"/>
                </a:ext>
              </a:extLst>
            </p:cNvPr>
            <p:cNvGrpSpPr/>
            <p:nvPr/>
          </p:nvGrpSpPr>
          <p:grpSpPr>
            <a:xfrm>
              <a:off x="1160983" y="406409"/>
              <a:ext cx="5328015" cy="830997"/>
              <a:chOff x="986812" y="152177"/>
              <a:chExt cx="5328015" cy="830997"/>
            </a:xfrm>
          </p:grpSpPr>
          <p:sp>
            <p:nvSpPr>
              <p:cNvPr id="13" name="Tekstfelt 12">
                <a:extLst>
                  <a:ext uri="{FF2B5EF4-FFF2-40B4-BE49-F238E27FC236}">
                    <a16:creationId xmlns:a16="http://schemas.microsoft.com/office/drawing/2014/main" id="{4689A6EB-49DC-B9EB-B7E1-524C57399BD1}"/>
                  </a:ext>
                </a:extLst>
              </p:cNvPr>
              <p:cNvSpPr txBox="1"/>
              <p:nvPr/>
            </p:nvSpPr>
            <p:spPr>
              <a:xfrm>
                <a:off x="986812" y="152177"/>
                <a:ext cx="5328015" cy="83099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a-DK" altLang="da-DK" sz="4800" dirty="0" err="1">
                    <a:solidFill>
                      <a:schemeClr val="accent3"/>
                    </a:solidFill>
                    <a:latin typeface="Franklin Gothic Demi" panose="020B0703020102020204" pitchFamily="34" charset="0"/>
                    <a:cs typeface="Times New Roman" panose="02020603050405020304" pitchFamily="18" charset="0"/>
                  </a:rPr>
                  <a:t>Skovstratego</a:t>
                </a:r>
                <a:endParaRPr kumimoji="0" lang="da-DK" altLang="da-DK" sz="4800" b="0" i="0" u="none" strike="noStrike" kern="1200" cap="none" spc="0" normalizeH="0" baseline="0" noProof="0" dirty="0">
                  <a:ln>
                    <a:noFill/>
                  </a:ln>
                  <a:solidFill>
                    <a:schemeClr val="accent3"/>
                  </a:solidFill>
                  <a:effectLst/>
                  <a:uLnTx/>
                  <a:uFillTx/>
                  <a:latin typeface="Franklin Gothic Demi" panose="020B0703020102020204" pitchFamily="34" charset="0"/>
                  <a:ea typeface="+mn-ea"/>
                  <a:cs typeface="+mn-cs"/>
                </a:endParaRPr>
              </a:p>
            </p:txBody>
          </p:sp>
          <p:cxnSp>
            <p:nvCxnSpPr>
              <p:cNvPr id="14" name="Lige forbindelse 13">
                <a:extLst>
                  <a:ext uri="{FF2B5EF4-FFF2-40B4-BE49-F238E27FC236}">
                    <a16:creationId xmlns:a16="http://schemas.microsoft.com/office/drawing/2014/main" id="{5D2DAA38-B0D9-D90E-A549-D8BB682DA8F5}"/>
                  </a:ext>
                </a:extLst>
              </p:cNvPr>
              <p:cNvCxnSpPr>
                <a:cxnSpLocks/>
              </p:cNvCxnSpPr>
              <p:nvPr/>
            </p:nvCxnSpPr>
            <p:spPr>
              <a:xfrm>
                <a:off x="2394199" y="983174"/>
                <a:ext cx="2600325" cy="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15" name="Rektangel: afrundede hjørner 14">
            <a:extLst>
              <a:ext uri="{FF2B5EF4-FFF2-40B4-BE49-F238E27FC236}">
                <a16:creationId xmlns:a16="http://schemas.microsoft.com/office/drawing/2014/main" id="{D278F1E8-09C9-747C-C42B-AA9C94052AC0}"/>
              </a:ext>
            </a:extLst>
          </p:cNvPr>
          <p:cNvSpPr/>
          <p:nvPr/>
        </p:nvSpPr>
        <p:spPr>
          <a:xfrm>
            <a:off x="3609974" y="8940800"/>
            <a:ext cx="2897025" cy="749397"/>
          </a:xfrm>
          <a:prstGeom prst="round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540000" fontAlgn="base">
              <a:spcBef>
                <a:spcPts val="2400"/>
              </a:spcBef>
              <a:tabLst>
                <a:tab pos="360000" algn="l"/>
              </a:tabLst>
            </a:pPr>
            <a:r>
              <a:rPr lang="da-DK" sz="1400">
                <a:solidFill>
                  <a:schemeClr val="bg2"/>
                </a:solidFill>
                <a:latin typeface="Franklin Gothic Demi" panose="020B0703020102020204" pitchFamily="34" charset="0"/>
              </a:rPr>
              <a:t>Legeområde</a:t>
            </a:r>
          </a:p>
          <a:p>
            <a:pPr marL="285750" indent="-285750" defTabSz="540000">
              <a:buFont typeface="Arial" panose="020B0604020202020204" pitchFamily="34" charset="0"/>
              <a:buChar char="•"/>
              <a:tabLst>
                <a:tab pos="360000" algn="l"/>
              </a:tabLst>
            </a:pPr>
            <a:r>
              <a:rPr lang="da-DK" sz="1200" b="0" i="0">
                <a:solidFill>
                  <a:schemeClr val="bg2"/>
                </a:solidFill>
                <a:effectLst/>
              </a:rPr>
              <a:t>Det optimale sted for aktiviteten er en skov eller et større område.</a:t>
            </a:r>
            <a:endParaRPr lang="da-DK" sz="1200">
              <a:solidFill>
                <a:schemeClr val="bg2"/>
              </a:solidFill>
            </a:endParaRPr>
          </a:p>
        </p:txBody>
      </p:sp>
      <p:sp>
        <p:nvSpPr>
          <p:cNvPr id="16" name="Rektangel: afrundede hjørner 15">
            <a:extLst>
              <a:ext uri="{FF2B5EF4-FFF2-40B4-BE49-F238E27FC236}">
                <a16:creationId xmlns:a16="http://schemas.microsoft.com/office/drawing/2014/main" id="{870B7CB3-05FE-2385-76CF-6CA3122A35C9}"/>
              </a:ext>
            </a:extLst>
          </p:cNvPr>
          <p:cNvSpPr/>
          <p:nvPr/>
        </p:nvSpPr>
        <p:spPr>
          <a:xfrm>
            <a:off x="3609974" y="8023011"/>
            <a:ext cx="2897025" cy="749397"/>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540000" fontAlgn="base">
              <a:spcBef>
                <a:spcPts val="2400"/>
              </a:spcBef>
              <a:tabLst>
                <a:tab pos="360000" algn="l"/>
              </a:tabLst>
            </a:pPr>
            <a:r>
              <a:rPr lang="da-DK" sz="1400">
                <a:solidFill>
                  <a:schemeClr val="tx2"/>
                </a:solidFill>
                <a:latin typeface="Franklin Gothic Demi" panose="020B0703020102020204" pitchFamily="34" charset="0"/>
              </a:rPr>
              <a:t>Materialer</a:t>
            </a:r>
          </a:p>
          <a:p>
            <a:pPr marL="285750" indent="-285750" defTabSz="540000">
              <a:buFont typeface="Arial" panose="020B0604020202020204" pitchFamily="34" charset="0"/>
              <a:buChar char="•"/>
              <a:tabLst>
                <a:tab pos="360000" algn="l"/>
              </a:tabLst>
            </a:pPr>
            <a:r>
              <a:rPr lang="da-DK" sz="1200" i="0" u="none" strike="noStrike">
                <a:solidFill>
                  <a:schemeClr val="tx2"/>
                </a:solidFill>
                <a:effectLst/>
                <a:hlinkClick r:id="rId2">
                  <a:extLst>
                    <a:ext uri="{A12FA001-AC4F-418D-AE19-62706E023703}">
                      <ahyp:hlinkClr xmlns:ahyp="http://schemas.microsoft.com/office/drawing/2018/hyperlinkcolor" val="tx"/>
                    </a:ext>
                  </a:extLst>
                </a:hlinkClick>
              </a:rPr>
              <a:t>Kort med figurer/rangorden</a:t>
            </a:r>
            <a:r>
              <a:rPr lang="da-DK" sz="1200" i="0" u="none" strike="noStrike">
                <a:solidFill>
                  <a:schemeClr val="tx2"/>
                </a:solidFill>
                <a:effectLst/>
              </a:rPr>
              <a:t> </a:t>
            </a:r>
            <a:r>
              <a:rPr lang="da-DK" sz="1200">
                <a:solidFill>
                  <a:schemeClr val="tx2"/>
                </a:solidFill>
              </a:rPr>
              <a:t>til print i to farver </a:t>
            </a:r>
            <a:endParaRPr lang="da-DK" sz="1200" i="0">
              <a:solidFill>
                <a:schemeClr val="tx2"/>
              </a:solidFill>
              <a:effectLst/>
            </a:endParaRPr>
          </a:p>
          <a:p>
            <a:pPr marL="285750" indent="-285750" defTabSz="540000">
              <a:buFont typeface="Arial" panose="020B0604020202020204" pitchFamily="34" charset="0"/>
              <a:buChar char="•"/>
              <a:tabLst>
                <a:tab pos="360000" algn="l"/>
              </a:tabLst>
            </a:pPr>
            <a:endParaRPr lang="da-DK" sz="1200">
              <a:solidFill>
                <a:schemeClr val="tx2"/>
              </a:solidFill>
            </a:endParaRPr>
          </a:p>
        </p:txBody>
      </p:sp>
    </p:spTree>
    <p:extLst>
      <p:ext uri="{BB962C8B-B14F-4D97-AF65-F5344CB8AC3E}">
        <p14:creationId xmlns:p14="http://schemas.microsoft.com/office/powerpoint/2010/main" val="4159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a:extLst>
            <a:ext uri="{FF2B5EF4-FFF2-40B4-BE49-F238E27FC236}">
              <a16:creationId xmlns:a16="http://schemas.microsoft.com/office/drawing/2014/main" id="{3546C9B7-416D-A288-924F-1FA63567D6D1}"/>
            </a:ext>
          </a:extLst>
        </p:cNvPr>
        <p:cNvGrpSpPr/>
        <p:nvPr/>
      </p:nvGrpSpPr>
      <p:grpSpPr>
        <a:xfrm>
          <a:off x="0" y="0"/>
          <a:ext cx="0" cy="0"/>
          <a:chOff x="0" y="0"/>
          <a:chExt cx="0" cy="0"/>
        </a:xfrm>
      </p:grpSpPr>
      <p:sp>
        <p:nvSpPr>
          <p:cNvPr id="7" name="Tekstfelt 6">
            <a:extLst>
              <a:ext uri="{FF2B5EF4-FFF2-40B4-BE49-F238E27FC236}">
                <a16:creationId xmlns:a16="http://schemas.microsoft.com/office/drawing/2014/main" id="{3DAA4A7B-BDAE-39F5-F111-122A8DBCC8D6}"/>
              </a:ext>
            </a:extLst>
          </p:cNvPr>
          <p:cNvSpPr txBox="1"/>
          <p:nvPr/>
        </p:nvSpPr>
        <p:spPr>
          <a:xfrm>
            <a:off x="369000" y="1716397"/>
            <a:ext cx="6120000" cy="5570756"/>
          </a:xfrm>
          <a:prstGeom prst="rect">
            <a:avLst/>
          </a:prstGeom>
          <a:noFill/>
        </p:spPr>
        <p:txBody>
          <a:bodyPr wrap="square" lIns="91440" tIns="45720" rIns="91440" bIns="45720" anchor="t">
            <a:spAutoFit/>
          </a:bodyPr>
          <a:lstStyle/>
          <a:p>
            <a:pPr algn="l" fontAlgn="base">
              <a:spcBef>
                <a:spcPts val="1200"/>
              </a:spcBef>
            </a:pPr>
            <a:r>
              <a:rPr lang="da-DK" sz="1200" b="0" i="1" dirty="0">
                <a:solidFill>
                  <a:schemeClr val="tx2"/>
                </a:solidFill>
                <a:effectLst/>
              </a:rPr>
              <a:t>En god gammel gemmeleg, de fleste kender.</a:t>
            </a:r>
          </a:p>
          <a:p>
            <a:pPr marL="228600" indent="-228600" algn="l" fontAlgn="base">
              <a:spcBef>
                <a:spcPts val="1200"/>
              </a:spcBef>
              <a:buFont typeface="+mj-lt"/>
              <a:buAutoNum type="arabicPeriod"/>
            </a:pPr>
            <a:r>
              <a:rPr lang="da-DK" sz="1200" b="0" i="0" dirty="0">
                <a:solidFill>
                  <a:schemeClr val="tx2"/>
                </a:solidFill>
                <a:effectLst/>
              </a:rPr>
              <a:t>Stil en tom spand, dåse el.lign. på en åben plads. </a:t>
            </a:r>
          </a:p>
          <a:p>
            <a:pPr marL="228600" indent="-228600" algn="l" fontAlgn="base">
              <a:spcBef>
                <a:spcPts val="1200"/>
              </a:spcBef>
              <a:buFont typeface="+mj-lt"/>
              <a:buAutoNum type="arabicPeriod"/>
            </a:pPr>
            <a:r>
              <a:rPr lang="da-DK" sz="1200" b="0" i="0" dirty="0">
                <a:solidFill>
                  <a:schemeClr val="tx2"/>
                </a:solidFill>
                <a:effectLst/>
              </a:rPr>
              <a:t>Vælg en af børnene, der skal være “dåsevagt”. Dåsevagten skal tælle til fx 50 med lukkede øjne, mens alle andre deltagere gemmer sig i området.</a:t>
            </a:r>
          </a:p>
          <a:p>
            <a:pPr marL="228600" indent="-228600" algn="l" fontAlgn="base">
              <a:spcBef>
                <a:spcPts val="1200"/>
              </a:spcBef>
              <a:buFont typeface="+mj-lt"/>
              <a:buAutoNum type="arabicPeriod"/>
            </a:pPr>
            <a:r>
              <a:rPr lang="da-DK" sz="1200" b="0" i="0" dirty="0">
                <a:solidFill>
                  <a:schemeClr val="tx2"/>
                </a:solidFill>
                <a:effectLst/>
              </a:rPr>
              <a:t>Når dåsevagten er færdig med at tælle, skal vedkommende forsøge at finde de andre deltagere. </a:t>
            </a:r>
          </a:p>
          <a:p>
            <a:pPr marL="228600" indent="-228600" fontAlgn="base">
              <a:spcBef>
                <a:spcPts val="1200"/>
              </a:spcBef>
              <a:buFont typeface="+mj-lt"/>
              <a:buAutoNum type="arabicPeriod"/>
            </a:pPr>
            <a:r>
              <a:rPr lang="da-DK" sz="1200" b="0" i="0" dirty="0">
                <a:solidFill>
                  <a:schemeClr val="tx2"/>
                </a:solidFill>
                <a:effectLst/>
              </a:rPr>
              <a:t>Når </a:t>
            </a:r>
            <a:r>
              <a:rPr lang="da-DK" sz="1200" dirty="0">
                <a:solidFill>
                  <a:schemeClr val="tx2"/>
                </a:solidFill>
              </a:rPr>
              <a:t>dåsevagten </a:t>
            </a:r>
            <a:r>
              <a:rPr lang="da-DK" sz="1200" b="0" i="0" dirty="0">
                <a:solidFill>
                  <a:schemeClr val="tx2"/>
                </a:solidFill>
                <a:effectLst/>
              </a:rPr>
              <a:t>får øje på en deltager, skal h*n løbe hen til dåsen og råbe navnet på den deltager, der blev set; fx ”Alfred i dåsen”. Alfred skal så komme frem af sit </a:t>
            </a:r>
            <a:r>
              <a:rPr lang="da-DK" sz="1200" dirty="0">
                <a:solidFill>
                  <a:schemeClr val="tx2"/>
                </a:solidFill>
              </a:rPr>
              <a:t>skjul og følges med dåsevagten rundt i sin leden efter de andre elever.</a:t>
            </a:r>
            <a:endParaRPr lang="da-DK" sz="1200" b="0" i="0" dirty="0">
              <a:solidFill>
                <a:schemeClr val="tx2"/>
              </a:solidFill>
              <a:effectLst/>
            </a:endParaRPr>
          </a:p>
          <a:p>
            <a:pPr marL="228600" indent="-228600">
              <a:spcBef>
                <a:spcPts val="1200"/>
              </a:spcBef>
              <a:buAutoNum type="arabicPeriod"/>
            </a:pPr>
            <a:r>
              <a:rPr lang="da-DK" sz="1200" dirty="0">
                <a:solidFill>
                  <a:schemeClr val="tx2"/>
                </a:solidFill>
              </a:rPr>
              <a:t>Vinker en anden elev til Alfred, når han går rundt med dåsevagten, kan Alfred vinke igen og dermed få muligheden for at gemme sig på ny. Opdager dåsevagten, at Alfred er vinket til eller at han er ved at gemme sig på ny, kan dåsevagten igen sende Alfred "i dåsen".</a:t>
            </a:r>
          </a:p>
          <a:p>
            <a:pPr marL="228600" indent="-228600" algn="l" fontAlgn="base">
              <a:spcBef>
                <a:spcPts val="1200"/>
              </a:spcBef>
              <a:buFont typeface="+mj-lt"/>
              <a:buAutoNum type="arabicPeriod"/>
            </a:pPr>
            <a:r>
              <a:rPr lang="da-DK" sz="1200" b="0" i="0" dirty="0">
                <a:solidFill>
                  <a:schemeClr val="tx2"/>
                </a:solidFill>
                <a:effectLst/>
              </a:rPr>
              <a:t>Deltagerne skal forsøge at løbe hen til dåsen og sparke den væk, inden dåsevagten når at putte dem i dåsen. Hvis en deltager har held til at sparke dåsen væk, stopper legen, og dåsevagten er den igen.</a:t>
            </a:r>
          </a:p>
          <a:p>
            <a:pPr marL="228600" indent="-228600" algn="l" fontAlgn="base">
              <a:spcBef>
                <a:spcPts val="1200"/>
              </a:spcBef>
              <a:buFont typeface="+mj-lt"/>
              <a:buAutoNum type="arabicPeriod"/>
            </a:pPr>
            <a:r>
              <a:rPr lang="da-DK" sz="1200" b="0" i="0" dirty="0">
                <a:solidFill>
                  <a:schemeClr val="tx2"/>
                </a:solidFill>
                <a:effectLst/>
              </a:rPr>
              <a:t>Hvis dåsevagten finder alle deltagerne, er det den første, der blev fundet, der er fanger næste gang.</a:t>
            </a:r>
          </a:p>
          <a:p>
            <a:pPr algn="l" fontAlgn="base">
              <a:spcBef>
                <a:spcPts val="1200"/>
              </a:spcBef>
            </a:pPr>
            <a:endParaRPr lang="da-DK" sz="1400" dirty="0">
              <a:solidFill>
                <a:srgbClr val="23675B"/>
              </a:solidFill>
            </a:endParaRPr>
          </a:p>
          <a:p>
            <a:pPr algn="l" fontAlgn="base">
              <a:spcBef>
                <a:spcPts val="1200"/>
              </a:spcBef>
            </a:pPr>
            <a:r>
              <a:rPr lang="da-DK" sz="1400" dirty="0">
                <a:solidFill>
                  <a:schemeClr val="tx2"/>
                </a:solidFill>
                <a:latin typeface="Franklin Gothic Demi"/>
              </a:rPr>
              <a:t>Variation og deltagelsesmuligheder</a:t>
            </a:r>
          </a:p>
          <a:p>
            <a:pPr marL="285750" indent="-285750" algn="l" fontAlgn="base">
              <a:spcBef>
                <a:spcPts val="1200"/>
              </a:spcBef>
              <a:buFont typeface="Arial" panose="020B0604020202020204" pitchFamily="34" charset="0"/>
              <a:buChar char="•"/>
            </a:pPr>
            <a:r>
              <a:rPr lang="da-DK" sz="1200" b="0" i="0" dirty="0">
                <a:solidFill>
                  <a:schemeClr val="tx2"/>
                </a:solidFill>
                <a:effectLst/>
              </a:rPr>
              <a:t>Vær sa</a:t>
            </a:r>
            <a:r>
              <a:rPr lang="da-DK" sz="1200" dirty="0">
                <a:solidFill>
                  <a:schemeClr val="tx2"/>
                </a:solidFill>
              </a:rPr>
              <a:t>mmen i par (en stor og en lille) og hjælp hinanden igennem legen.</a:t>
            </a:r>
            <a:endParaRPr lang="da-DK" sz="1200" b="0" i="0" dirty="0">
              <a:solidFill>
                <a:schemeClr val="tx2"/>
              </a:solidFill>
              <a:effectLst/>
            </a:endParaRPr>
          </a:p>
        </p:txBody>
      </p:sp>
      <p:grpSp>
        <p:nvGrpSpPr>
          <p:cNvPr id="8" name="Gruppe 7">
            <a:extLst>
              <a:ext uri="{FF2B5EF4-FFF2-40B4-BE49-F238E27FC236}">
                <a16:creationId xmlns:a16="http://schemas.microsoft.com/office/drawing/2014/main" id="{544099EE-9FB7-F074-D3C1-DF1CE57E3E5C}"/>
              </a:ext>
            </a:extLst>
          </p:cNvPr>
          <p:cNvGrpSpPr/>
          <p:nvPr/>
        </p:nvGrpSpPr>
        <p:grpSpPr>
          <a:xfrm>
            <a:off x="365891" y="381268"/>
            <a:ext cx="5868015" cy="1080000"/>
            <a:chOff x="365891" y="381268"/>
            <a:chExt cx="5868015" cy="1080000"/>
          </a:xfrm>
        </p:grpSpPr>
        <p:sp>
          <p:nvSpPr>
            <p:cNvPr id="5" name="Ellipse 4">
              <a:extLst>
                <a:ext uri="{FF2B5EF4-FFF2-40B4-BE49-F238E27FC236}">
                  <a16:creationId xmlns:a16="http://schemas.microsoft.com/office/drawing/2014/main" id="{6E0521E4-A18B-195A-229B-81F75C283530}"/>
                </a:ext>
              </a:extLst>
            </p:cNvPr>
            <p:cNvSpPr/>
            <p:nvPr/>
          </p:nvSpPr>
          <p:spPr>
            <a:xfrm>
              <a:off x="365891" y="381268"/>
              <a:ext cx="1080000" cy="1080000"/>
            </a:xfrm>
            <a:prstGeom prst="ellipse">
              <a:avLst/>
            </a:prstGeom>
            <a:solidFill>
              <a:srgbClr val="41B7A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100">
                  <a:latin typeface="Franklin Gothic Demi" panose="020B0703020102020204" pitchFamily="34" charset="0"/>
                </a:rPr>
                <a:t>Station 3 </a:t>
              </a:r>
              <a:r>
                <a:rPr lang="da-DK" sz="1600" err="1">
                  <a:latin typeface="Franklin Gothic Demi" panose="020B0703020102020204" pitchFamily="34" charset="0"/>
                </a:rPr>
                <a:t>Skole-gård</a:t>
              </a:r>
              <a:endParaRPr lang="da-DK" sz="3800">
                <a:latin typeface="Franklin Gothic Demi" panose="020B0703020102020204" pitchFamily="34" charset="0"/>
              </a:endParaRPr>
            </a:p>
          </p:txBody>
        </p:sp>
        <p:grpSp>
          <p:nvGrpSpPr>
            <p:cNvPr id="6" name="Gruppe 5">
              <a:extLst>
                <a:ext uri="{FF2B5EF4-FFF2-40B4-BE49-F238E27FC236}">
                  <a16:creationId xmlns:a16="http://schemas.microsoft.com/office/drawing/2014/main" id="{895EF1CD-1442-E2D3-6F2C-CE2F61E44E80}"/>
                </a:ext>
              </a:extLst>
            </p:cNvPr>
            <p:cNvGrpSpPr/>
            <p:nvPr/>
          </p:nvGrpSpPr>
          <p:grpSpPr>
            <a:xfrm>
              <a:off x="905891" y="505769"/>
              <a:ext cx="5328015" cy="863717"/>
              <a:chOff x="905891" y="505769"/>
              <a:chExt cx="5328015" cy="863717"/>
            </a:xfrm>
          </p:grpSpPr>
          <p:sp>
            <p:nvSpPr>
              <p:cNvPr id="4" name="Tekstfelt 3">
                <a:extLst>
                  <a:ext uri="{FF2B5EF4-FFF2-40B4-BE49-F238E27FC236}">
                    <a16:creationId xmlns:a16="http://schemas.microsoft.com/office/drawing/2014/main" id="{B45156B7-7C18-A11C-50E6-C5FF96F68A38}"/>
                  </a:ext>
                </a:extLst>
              </p:cNvPr>
              <p:cNvSpPr txBox="1"/>
              <p:nvPr/>
            </p:nvSpPr>
            <p:spPr>
              <a:xfrm>
                <a:off x="905891" y="505769"/>
                <a:ext cx="5328015" cy="83099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a-DK" altLang="da-DK" sz="4800" dirty="0">
                    <a:solidFill>
                      <a:schemeClr val="accent3"/>
                    </a:solidFill>
                    <a:latin typeface="Franklin Gothic Demi" panose="020B0703020102020204" pitchFamily="34" charset="0"/>
                    <a:cs typeface="Times New Roman" panose="02020603050405020304" pitchFamily="18" charset="0"/>
                  </a:rPr>
                  <a:t>Spark til dåse</a:t>
                </a:r>
                <a:endParaRPr kumimoji="0" lang="da-DK" altLang="da-DK" sz="4800" b="0" i="0" u="none" strike="noStrike" kern="1200" cap="none" spc="0" normalizeH="0" baseline="0" noProof="0" dirty="0">
                  <a:ln>
                    <a:noFill/>
                  </a:ln>
                  <a:solidFill>
                    <a:schemeClr val="accent3"/>
                  </a:solidFill>
                  <a:effectLst/>
                  <a:uLnTx/>
                  <a:uFillTx/>
                  <a:latin typeface="Franklin Gothic Demi" panose="020B0703020102020204" pitchFamily="34" charset="0"/>
                  <a:ea typeface="+mn-ea"/>
                  <a:cs typeface="+mn-cs"/>
                </a:endParaRPr>
              </a:p>
            </p:txBody>
          </p:sp>
          <p:cxnSp>
            <p:nvCxnSpPr>
              <p:cNvPr id="2" name="Lige forbindelse 1">
                <a:extLst>
                  <a:ext uri="{FF2B5EF4-FFF2-40B4-BE49-F238E27FC236}">
                    <a16:creationId xmlns:a16="http://schemas.microsoft.com/office/drawing/2014/main" id="{648C268F-456B-9B59-6A0D-67A9090835DE}"/>
                  </a:ext>
                </a:extLst>
              </p:cNvPr>
              <p:cNvCxnSpPr>
                <a:cxnSpLocks/>
              </p:cNvCxnSpPr>
              <p:nvPr/>
            </p:nvCxnSpPr>
            <p:spPr>
              <a:xfrm>
                <a:off x="2350656" y="1369486"/>
                <a:ext cx="2600325" cy="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3" name="Rektangel: afrundede hjørner 2">
            <a:extLst>
              <a:ext uri="{FF2B5EF4-FFF2-40B4-BE49-F238E27FC236}">
                <a16:creationId xmlns:a16="http://schemas.microsoft.com/office/drawing/2014/main" id="{359B8F07-BCE6-1F19-1450-033B42A07276}"/>
              </a:ext>
            </a:extLst>
          </p:cNvPr>
          <p:cNvSpPr/>
          <p:nvPr/>
        </p:nvSpPr>
        <p:spPr>
          <a:xfrm>
            <a:off x="3609974" y="9093199"/>
            <a:ext cx="2897025" cy="596997"/>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540000" fontAlgn="base">
              <a:spcBef>
                <a:spcPts val="2400"/>
              </a:spcBef>
              <a:tabLst>
                <a:tab pos="360000" algn="l"/>
              </a:tabLst>
            </a:pPr>
            <a:r>
              <a:rPr lang="da-DK" sz="1400">
                <a:solidFill>
                  <a:schemeClr val="tx2"/>
                </a:solidFill>
                <a:latin typeface="Franklin Gothic Demi" panose="020B0703020102020204" pitchFamily="34" charset="0"/>
              </a:rPr>
              <a:t>Materialer</a:t>
            </a:r>
          </a:p>
          <a:p>
            <a:pPr marL="285750" indent="-285750" defTabSz="540000">
              <a:buFont typeface="Arial" panose="020B0604020202020204" pitchFamily="34" charset="0"/>
              <a:buChar char="•"/>
              <a:tabLst>
                <a:tab pos="360000" algn="l"/>
              </a:tabLst>
            </a:pPr>
            <a:r>
              <a:rPr lang="da-DK" sz="1200">
                <a:solidFill>
                  <a:schemeClr val="tx2"/>
                </a:solidFill>
              </a:rPr>
              <a:t>En dåse, spand el. lign.</a:t>
            </a:r>
          </a:p>
        </p:txBody>
      </p:sp>
    </p:spTree>
    <p:extLst>
      <p:ext uri="{BB962C8B-B14F-4D97-AF65-F5344CB8AC3E}">
        <p14:creationId xmlns:p14="http://schemas.microsoft.com/office/powerpoint/2010/main" val="1227652205"/>
      </p:ext>
    </p:extLst>
  </p:cSld>
  <p:clrMapOvr>
    <a:masterClrMapping/>
  </p:clrMapOvr>
  <p:extLst>
    <p:ext uri="{6950BFC3-D8DA-4A85-94F7-54DA5524770B}">
      <p188:commentRel xmlns:p188="http://schemas.microsoft.com/office/powerpoint/2018/8/main" r:id="rId2"/>
    </p:ext>
  </p:extLs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a:extLst>
            <a:ext uri="{FF2B5EF4-FFF2-40B4-BE49-F238E27FC236}">
              <a16:creationId xmlns:a16="http://schemas.microsoft.com/office/drawing/2014/main" id="{5E95B874-E548-9AAF-E416-A16AE596AB70}"/>
            </a:ext>
          </a:extLst>
        </p:cNvPr>
        <p:cNvGrpSpPr/>
        <p:nvPr/>
      </p:nvGrpSpPr>
      <p:grpSpPr>
        <a:xfrm>
          <a:off x="0" y="0"/>
          <a:ext cx="0" cy="0"/>
          <a:chOff x="0" y="0"/>
          <a:chExt cx="0" cy="0"/>
        </a:xfrm>
      </p:grpSpPr>
      <p:sp>
        <p:nvSpPr>
          <p:cNvPr id="5" name="Tekstfelt 4">
            <a:extLst>
              <a:ext uri="{FF2B5EF4-FFF2-40B4-BE49-F238E27FC236}">
                <a16:creationId xmlns:a16="http://schemas.microsoft.com/office/drawing/2014/main" id="{E7014E3C-428D-2D08-48F0-D375BAAFD54C}"/>
              </a:ext>
            </a:extLst>
          </p:cNvPr>
          <p:cNvSpPr txBox="1"/>
          <p:nvPr/>
        </p:nvSpPr>
        <p:spPr>
          <a:xfrm>
            <a:off x="365891" y="1585769"/>
            <a:ext cx="6387736" cy="3262432"/>
          </a:xfrm>
          <a:prstGeom prst="rect">
            <a:avLst/>
          </a:prstGeom>
          <a:noFill/>
        </p:spPr>
        <p:txBody>
          <a:bodyPr wrap="square" lIns="91440" tIns="45720" rIns="91440" bIns="45720" anchor="t">
            <a:spAutoFit/>
          </a:bodyPr>
          <a:lstStyle/>
          <a:p>
            <a:pPr algn="l" fontAlgn="base">
              <a:spcBef>
                <a:spcPts val="1200"/>
              </a:spcBef>
            </a:pPr>
            <a:r>
              <a:rPr lang="da-DK" sz="1200" b="0" i="1" err="1">
                <a:solidFill>
                  <a:schemeClr val="tx2"/>
                </a:solidFill>
                <a:effectLst/>
              </a:rPr>
              <a:t>Rope-skipping</a:t>
            </a:r>
            <a:r>
              <a:rPr lang="da-DK" sz="1200" b="0" i="1">
                <a:solidFill>
                  <a:schemeClr val="tx2"/>
                </a:solidFill>
                <a:effectLst/>
              </a:rPr>
              <a:t> er fyldt med tempo og sjov. Kort fortalt er det sjipning kombineret med spring og forskellige tricks. Man kan hoppe i enkelttove, lange tove med to ’svingere’ og i dobbelt-tove, hvor to lange tove svinges samtidig. For den der hopper, giver det mere tempo og flere udfordringer. </a:t>
            </a:r>
          </a:p>
          <a:p>
            <a:pPr algn="l" fontAlgn="base">
              <a:spcBef>
                <a:spcPts val="1200"/>
              </a:spcBef>
            </a:pPr>
            <a:r>
              <a:rPr lang="da-DK" sz="1200" b="0" i="0">
                <a:solidFill>
                  <a:schemeClr val="tx2"/>
                </a:solidFill>
                <a:effectLst/>
              </a:rPr>
              <a:t>Hop løs – og hvis I vil mere end ’bare’ at hoppe, kan I prøve at udfordre jer selv med forskellige øvelser og tricks – se også på </a:t>
            </a:r>
            <a:r>
              <a:rPr lang="da-DK" sz="1200" err="1">
                <a:solidFill>
                  <a:schemeClr val="tx2"/>
                </a:solidFill>
              </a:rPr>
              <a:t>Y</a:t>
            </a:r>
            <a:r>
              <a:rPr lang="da-DK" sz="1200" b="0" i="0" err="1">
                <a:solidFill>
                  <a:schemeClr val="tx2"/>
                </a:solidFill>
                <a:effectLst/>
              </a:rPr>
              <a:t>outube</a:t>
            </a:r>
            <a:r>
              <a:rPr lang="da-DK" sz="1200" b="0" i="0">
                <a:solidFill>
                  <a:schemeClr val="tx2"/>
                </a:solidFill>
                <a:effectLst/>
              </a:rPr>
              <a:t>.</a:t>
            </a:r>
          </a:p>
          <a:p>
            <a:pPr algn="l" fontAlgn="base">
              <a:spcBef>
                <a:spcPts val="1200"/>
              </a:spcBef>
            </a:pPr>
            <a:endParaRPr lang="da-DK" sz="1200">
              <a:solidFill>
                <a:schemeClr val="tx2"/>
              </a:solidFill>
              <a:latin typeface="Franklin Gothic Demi" panose="020B0703020102020204" pitchFamily="34" charset="0"/>
            </a:endParaRPr>
          </a:p>
          <a:p>
            <a:pPr algn="l" fontAlgn="base">
              <a:spcBef>
                <a:spcPts val="1200"/>
              </a:spcBef>
            </a:pPr>
            <a:r>
              <a:rPr lang="da-DK" sz="1400">
                <a:solidFill>
                  <a:schemeClr val="tx2"/>
                </a:solidFill>
                <a:latin typeface="Franklin Gothic Demi" panose="020B0703020102020204" pitchFamily="34" charset="0"/>
              </a:rPr>
              <a:t>Variation og deltagelsesmuligheder</a:t>
            </a:r>
          </a:p>
          <a:p>
            <a:pPr marL="285750" indent="-285750" algn="l" fontAlgn="base">
              <a:spcBef>
                <a:spcPts val="1200"/>
              </a:spcBef>
              <a:buFont typeface="Arial" panose="020B0604020202020204" pitchFamily="34" charset="0"/>
              <a:buChar char="•"/>
            </a:pPr>
            <a:r>
              <a:rPr lang="da-DK" sz="1200" b="0" i="0">
                <a:solidFill>
                  <a:schemeClr val="tx2"/>
                </a:solidFill>
                <a:effectLst/>
              </a:rPr>
              <a:t>Leg fangeleg gennem tovet. Én person er fanger og skal fange de andre. Der løbes hele tiden i ottetal gennem tovet og rundt om ’svingerne’, inden man skal gennem tovet igen.</a:t>
            </a:r>
          </a:p>
          <a:p>
            <a:pPr marL="285750" indent="-285750" algn="l" fontAlgn="base">
              <a:spcBef>
                <a:spcPts val="1200"/>
              </a:spcBef>
              <a:buFont typeface="Arial" panose="020B0604020202020204" pitchFamily="34" charset="0"/>
              <a:buChar char="•"/>
            </a:pPr>
            <a:r>
              <a:rPr lang="da-DK" sz="1200" b="0" i="0">
                <a:solidFill>
                  <a:schemeClr val="tx2"/>
                </a:solidFill>
                <a:effectLst/>
              </a:rPr>
              <a:t>Lav en lille dans, mens I hopper – lav fagter med armene, hop på forskellige måder osv.</a:t>
            </a:r>
          </a:p>
          <a:p>
            <a:pPr marL="285750" indent="-285750" algn="l" fontAlgn="base">
              <a:spcBef>
                <a:spcPts val="1200"/>
              </a:spcBef>
              <a:buFont typeface="Arial" panose="020B0604020202020204" pitchFamily="34" charset="0"/>
              <a:buChar char="•"/>
            </a:pPr>
            <a:r>
              <a:rPr lang="da-DK" sz="1200" b="0" i="0">
                <a:solidFill>
                  <a:schemeClr val="tx2"/>
                </a:solidFill>
                <a:effectLst/>
              </a:rPr>
              <a:t>Hop i par – tre sammen – fire sammen – hvor mange kan I hoppe samtidig?</a:t>
            </a:r>
          </a:p>
        </p:txBody>
      </p:sp>
      <p:grpSp>
        <p:nvGrpSpPr>
          <p:cNvPr id="8" name="Gruppe 7">
            <a:extLst>
              <a:ext uri="{FF2B5EF4-FFF2-40B4-BE49-F238E27FC236}">
                <a16:creationId xmlns:a16="http://schemas.microsoft.com/office/drawing/2014/main" id="{8A0E1EF5-A0DA-F8B7-13EA-445020D99D09}"/>
              </a:ext>
            </a:extLst>
          </p:cNvPr>
          <p:cNvGrpSpPr/>
          <p:nvPr/>
        </p:nvGrpSpPr>
        <p:grpSpPr>
          <a:xfrm>
            <a:off x="365891" y="381268"/>
            <a:ext cx="5868015" cy="1080000"/>
            <a:chOff x="365891" y="381268"/>
            <a:chExt cx="5868015" cy="1080000"/>
          </a:xfrm>
        </p:grpSpPr>
        <p:sp>
          <p:nvSpPr>
            <p:cNvPr id="9" name="Ellipse 8">
              <a:extLst>
                <a:ext uri="{FF2B5EF4-FFF2-40B4-BE49-F238E27FC236}">
                  <a16:creationId xmlns:a16="http://schemas.microsoft.com/office/drawing/2014/main" id="{A20241C3-57BA-F89F-60F6-4B18727FE42E}"/>
                </a:ext>
              </a:extLst>
            </p:cNvPr>
            <p:cNvSpPr/>
            <p:nvPr/>
          </p:nvSpPr>
          <p:spPr>
            <a:xfrm>
              <a:off x="365891" y="381268"/>
              <a:ext cx="1080000" cy="1080000"/>
            </a:xfrm>
            <a:prstGeom prst="ellipse">
              <a:avLst/>
            </a:prstGeom>
            <a:solidFill>
              <a:srgbClr val="41B7A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100" dirty="0">
                  <a:latin typeface="Franklin Gothic Demi" panose="020B0703020102020204" pitchFamily="34" charset="0"/>
                </a:rPr>
                <a:t>Station 3 </a:t>
              </a:r>
              <a:r>
                <a:rPr lang="da-DK" sz="1600" dirty="0" err="1">
                  <a:latin typeface="Franklin Gothic Demi" panose="020B0703020102020204" pitchFamily="34" charset="0"/>
                </a:rPr>
                <a:t>Skole-gård</a:t>
              </a:r>
              <a:endParaRPr lang="da-DK" sz="3800" dirty="0">
                <a:latin typeface="Franklin Gothic Demi" panose="020B0703020102020204" pitchFamily="34" charset="0"/>
              </a:endParaRPr>
            </a:p>
          </p:txBody>
        </p:sp>
        <p:grpSp>
          <p:nvGrpSpPr>
            <p:cNvPr id="10" name="Gruppe 9">
              <a:extLst>
                <a:ext uri="{FF2B5EF4-FFF2-40B4-BE49-F238E27FC236}">
                  <a16:creationId xmlns:a16="http://schemas.microsoft.com/office/drawing/2014/main" id="{B93FA60E-2B54-6D00-3BB4-5E04515E4F91}"/>
                </a:ext>
              </a:extLst>
            </p:cNvPr>
            <p:cNvGrpSpPr/>
            <p:nvPr/>
          </p:nvGrpSpPr>
          <p:grpSpPr>
            <a:xfrm>
              <a:off x="905891" y="505769"/>
              <a:ext cx="5328015" cy="863717"/>
              <a:chOff x="905891" y="505769"/>
              <a:chExt cx="5328015" cy="863717"/>
            </a:xfrm>
          </p:grpSpPr>
          <p:sp>
            <p:nvSpPr>
              <p:cNvPr id="11" name="Tekstfelt 10">
                <a:extLst>
                  <a:ext uri="{FF2B5EF4-FFF2-40B4-BE49-F238E27FC236}">
                    <a16:creationId xmlns:a16="http://schemas.microsoft.com/office/drawing/2014/main" id="{8E44E9BE-8E05-83C2-3072-8AF20EF7F6A2}"/>
                  </a:ext>
                </a:extLst>
              </p:cNvPr>
              <p:cNvSpPr txBox="1"/>
              <p:nvPr/>
            </p:nvSpPr>
            <p:spPr>
              <a:xfrm>
                <a:off x="905891" y="505769"/>
                <a:ext cx="5328015" cy="83099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a-DK" altLang="da-DK" sz="4800" dirty="0" err="1">
                    <a:solidFill>
                      <a:schemeClr val="accent3"/>
                    </a:solidFill>
                    <a:latin typeface="Franklin Gothic Demi" panose="020B0703020102020204" pitchFamily="34" charset="0"/>
                    <a:cs typeface="Times New Roman" panose="02020603050405020304" pitchFamily="18" charset="0"/>
                  </a:rPr>
                  <a:t>Rope-skipping</a:t>
                </a:r>
                <a:endParaRPr kumimoji="0" lang="da-DK" altLang="da-DK" sz="4800" b="0" i="0" u="none" strike="noStrike" kern="1200" cap="none" spc="0" normalizeH="0" baseline="0" noProof="0" dirty="0">
                  <a:ln>
                    <a:noFill/>
                  </a:ln>
                  <a:solidFill>
                    <a:schemeClr val="accent3"/>
                  </a:solidFill>
                  <a:effectLst/>
                  <a:uLnTx/>
                  <a:uFillTx/>
                  <a:latin typeface="Franklin Gothic Demi" panose="020B0703020102020204" pitchFamily="34" charset="0"/>
                  <a:ea typeface="+mn-ea"/>
                  <a:cs typeface="+mn-cs"/>
                </a:endParaRPr>
              </a:p>
            </p:txBody>
          </p:sp>
          <p:cxnSp>
            <p:nvCxnSpPr>
              <p:cNvPr id="12" name="Lige forbindelse 11">
                <a:extLst>
                  <a:ext uri="{FF2B5EF4-FFF2-40B4-BE49-F238E27FC236}">
                    <a16:creationId xmlns:a16="http://schemas.microsoft.com/office/drawing/2014/main" id="{98E99D77-D057-E3F8-751D-51E4899E2957}"/>
                  </a:ext>
                </a:extLst>
              </p:cNvPr>
              <p:cNvCxnSpPr>
                <a:cxnSpLocks/>
              </p:cNvCxnSpPr>
              <p:nvPr/>
            </p:nvCxnSpPr>
            <p:spPr>
              <a:xfrm>
                <a:off x="2350656" y="1369486"/>
                <a:ext cx="2600325" cy="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13" name="Rektangel: afrundede hjørner 12">
            <a:extLst>
              <a:ext uri="{FF2B5EF4-FFF2-40B4-BE49-F238E27FC236}">
                <a16:creationId xmlns:a16="http://schemas.microsoft.com/office/drawing/2014/main" id="{C8BAB524-1B57-8F28-F727-812EBB7E2762}"/>
              </a:ext>
            </a:extLst>
          </p:cNvPr>
          <p:cNvSpPr/>
          <p:nvPr/>
        </p:nvSpPr>
        <p:spPr>
          <a:xfrm>
            <a:off x="3609974" y="8969829"/>
            <a:ext cx="2897025" cy="720368"/>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540000" fontAlgn="base">
              <a:spcBef>
                <a:spcPts val="2400"/>
              </a:spcBef>
              <a:tabLst>
                <a:tab pos="360000" algn="l"/>
              </a:tabLst>
            </a:pPr>
            <a:r>
              <a:rPr lang="da-DK" sz="1400">
                <a:solidFill>
                  <a:schemeClr val="tx2"/>
                </a:solidFill>
                <a:latin typeface="Franklin Gothic Demi" panose="020B0703020102020204" pitchFamily="34" charset="0"/>
              </a:rPr>
              <a:t>Materialer</a:t>
            </a:r>
          </a:p>
          <a:p>
            <a:pPr marL="285750" indent="-285750" defTabSz="540000">
              <a:buFont typeface="Arial" panose="020B0604020202020204" pitchFamily="34" charset="0"/>
              <a:buChar char="•"/>
              <a:tabLst>
                <a:tab pos="360000" algn="l"/>
              </a:tabLst>
            </a:pPr>
            <a:r>
              <a:rPr lang="da-DK" sz="1200">
                <a:solidFill>
                  <a:schemeClr val="tx2"/>
                </a:solidFill>
              </a:rPr>
              <a:t>Enkelttov (almindelige sjippetov)</a:t>
            </a:r>
          </a:p>
          <a:p>
            <a:pPr marL="285750" indent="-285750" defTabSz="540000">
              <a:buFont typeface="Arial" panose="020B0604020202020204" pitchFamily="34" charset="0"/>
              <a:buChar char="•"/>
              <a:tabLst>
                <a:tab pos="360000" algn="l"/>
              </a:tabLst>
            </a:pPr>
            <a:r>
              <a:rPr lang="da-DK" sz="1200">
                <a:solidFill>
                  <a:schemeClr val="tx2"/>
                </a:solidFill>
              </a:rPr>
              <a:t>Svingtov (langt sjippetov)</a:t>
            </a:r>
          </a:p>
        </p:txBody>
      </p:sp>
    </p:spTree>
    <p:extLst>
      <p:ext uri="{BB962C8B-B14F-4D97-AF65-F5344CB8AC3E}">
        <p14:creationId xmlns:p14="http://schemas.microsoft.com/office/powerpoint/2010/main" val="19291955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a:extLst>
            <a:ext uri="{FF2B5EF4-FFF2-40B4-BE49-F238E27FC236}">
              <a16:creationId xmlns:a16="http://schemas.microsoft.com/office/drawing/2014/main" id="{AD685173-4563-49BB-4920-8C8925F1B862}"/>
            </a:ext>
          </a:extLst>
        </p:cNvPr>
        <p:cNvGrpSpPr/>
        <p:nvPr/>
      </p:nvGrpSpPr>
      <p:grpSpPr>
        <a:xfrm>
          <a:off x="0" y="0"/>
          <a:ext cx="0" cy="0"/>
          <a:chOff x="0" y="0"/>
          <a:chExt cx="0" cy="0"/>
        </a:xfrm>
      </p:grpSpPr>
      <p:sp>
        <p:nvSpPr>
          <p:cNvPr id="7" name="Tekstfelt 6">
            <a:extLst>
              <a:ext uri="{FF2B5EF4-FFF2-40B4-BE49-F238E27FC236}">
                <a16:creationId xmlns:a16="http://schemas.microsoft.com/office/drawing/2014/main" id="{AE89F8A5-CF3F-F49F-A3D5-7A4C243B3DAF}"/>
              </a:ext>
            </a:extLst>
          </p:cNvPr>
          <p:cNvSpPr txBox="1"/>
          <p:nvPr/>
        </p:nvSpPr>
        <p:spPr>
          <a:xfrm>
            <a:off x="365891" y="1764469"/>
            <a:ext cx="6120000" cy="1815882"/>
          </a:xfrm>
          <a:prstGeom prst="rect">
            <a:avLst/>
          </a:prstGeom>
          <a:noFill/>
        </p:spPr>
        <p:txBody>
          <a:bodyPr wrap="square">
            <a:spAutoFit/>
          </a:bodyPr>
          <a:lstStyle/>
          <a:p>
            <a:pPr algn="l" fontAlgn="base"/>
            <a:r>
              <a:rPr lang="da-DK" sz="1200" b="0" i="1" dirty="0">
                <a:solidFill>
                  <a:schemeClr val="tx2"/>
                </a:solidFill>
                <a:effectLst/>
              </a:rPr>
              <a:t>Hinke er en leg udbredt i hele verden og varianterne er mange. </a:t>
            </a:r>
          </a:p>
          <a:p>
            <a:pPr algn="l" fontAlgn="base">
              <a:spcBef>
                <a:spcPts val="1200"/>
              </a:spcBef>
            </a:pPr>
            <a:r>
              <a:rPr lang="da-DK" sz="1200" b="0" i="0" dirty="0">
                <a:solidFill>
                  <a:schemeClr val="tx2"/>
                </a:solidFill>
                <a:effectLst/>
              </a:rPr>
              <a:t>Princippet med legen er at hinke gennem en figur på jorden. </a:t>
            </a:r>
          </a:p>
          <a:p>
            <a:pPr marL="228600" indent="-228600" fontAlgn="base">
              <a:spcBef>
                <a:spcPts val="1200"/>
              </a:spcBef>
              <a:buFont typeface="+mj-lt"/>
              <a:buAutoNum type="arabicPeriod"/>
            </a:pPr>
            <a:r>
              <a:rPr lang="da-DK" sz="1200" b="0" i="0" dirty="0">
                <a:solidFill>
                  <a:schemeClr val="tx2"/>
                </a:solidFill>
                <a:effectLst/>
              </a:rPr>
              <a:t>Lav makkerpar eller små grupper, der sammen skal tegne en hinkebane. Kun fantasien sætter grænser. </a:t>
            </a:r>
            <a:r>
              <a:rPr lang="da-DK" sz="1200" dirty="0">
                <a:solidFill>
                  <a:schemeClr val="tx2"/>
                </a:solidFill>
                <a:hlinkClick r:id="rId3" tooltip="Hinkeleg, Hinkebaner">
                  <a:extLst>
                    <a:ext uri="{A12FA001-AC4F-418D-AE19-62706E023703}">
                      <ahyp:hlinkClr xmlns:ahyp="http://schemas.microsoft.com/office/drawing/2018/hyperlinkcolor" val="tx"/>
                    </a:ext>
                  </a:extLst>
                </a:hlinkClick>
              </a:rPr>
              <a:t>Find inspiration og hinkeregler her</a:t>
            </a:r>
            <a:r>
              <a:rPr lang="da-DK" sz="1200" dirty="0">
                <a:solidFill>
                  <a:schemeClr val="tx2"/>
                </a:solidFill>
              </a:rPr>
              <a:t>. </a:t>
            </a:r>
          </a:p>
          <a:p>
            <a:pPr marL="228600" indent="-228600" fontAlgn="base">
              <a:spcBef>
                <a:spcPts val="1200"/>
              </a:spcBef>
              <a:buFont typeface="+mj-lt"/>
              <a:buAutoNum type="arabicPeriod"/>
            </a:pPr>
            <a:r>
              <a:rPr lang="da-DK" sz="1200" dirty="0">
                <a:solidFill>
                  <a:schemeClr val="tx2"/>
                </a:solidFill>
              </a:rPr>
              <a:t>Lad eleverne vise hinkebanerne for hinanden.</a:t>
            </a:r>
          </a:p>
          <a:p>
            <a:pPr marL="228600" indent="-228600" fontAlgn="base">
              <a:spcBef>
                <a:spcPts val="1200"/>
              </a:spcBef>
              <a:buFont typeface="+mj-lt"/>
              <a:buAutoNum type="arabicPeriod"/>
            </a:pPr>
            <a:r>
              <a:rPr lang="da-DK" sz="1200" b="0" i="0" dirty="0">
                <a:solidFill>
                  <a:schemeClr val="tx2"/>
                </a:solidFill>
                <a:effectLst/>
              </a:rPr>
              <a:t>Lad dem derefter </a:t>
            </a:r>
            <a:r>
              <a:rPr lang="da-DK" sz="1200" dirty="0">
                <a:solidFill>
                  <a:schemeClr val="tx2"/>
                </a:solidFill>
              </a:rPr>
              <a:t>prøve hinandens hinkebaner.</a:t>
            </a:r>
            <a:endParaRPr lang="da-DK" sz="1200" b="0" i="0" dirty="0">
              <a:solidFill>
                <a:schemeClr val="tx2"/>
              </a:solidFill>
              <a:effectLst/>
            </a:endParaRPr>
          </a:p>
        </p:txBody>
      </p:sp>
      <p:sp>
        <p:nvSpPr>
          <p:cNvPr id="2" name="Rektangel: afrundede hjørner 1">
            <a:extLst>
              <a:ext uri="{FF2B5EF4-FFF2-40B4-BE49-F238E27FC236}">
                <a16:creationId xmlns:a16="http://schemas.microsoft.com/office/drawing/2014/main" id="{5BEDCB02-4B76-8B7B-AE7F-8D0E9756F2D0}"/>
              </a:ext>
            </a:extLst>
          </p:cNvPr>
          <p:cNvSpPr/>
          <p:nvPr/>
        </p:nvSpPr>
        <p:spPr>
          <a:xfrm>
            <a:off x="3609974" y="8969829"/>
            <a:ext cx="2897025" cy="720368"/>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540000" fontAlgn="base">
              <a:spcBef>
                <a:spcPts val="2400"/>
              </a:spcBef>
              <a:tabLst>
                <a:tab pos="360000" algn="l"/>
              </a:tabLst>
            </a:pPr>
            <a:r>
              <a:rPr lang="da-DK" sz="1400">
                <a:solidFill>
                  <a:schemeClr val="tx2"/>
                </a:solidFill>
                <a:latin typeface="Franklin Gothic Demi" panose="020B0703020102020204" pitchFamily="34" charset="0"/>
              </a:rPr>
              <a:t>Materialer</a:t>
            </a:r>
          </a:p>
          <a:p>
            <a:pPr marL="285750" indent="-285750" defTabSz="540000">
              <a:buFont typeface="Arial" panose="020B0604020202020204" pitchFamily="34" charset="0"/>
              <a:buChar char="•"/>
              <a:tabLst>
                <a:tab pos="360000" algn="l"/>
              </a:tabLst>
            </a:pPr>
            <a:r>
              <a:rPr lang="da-DK" sz="1200">
                <a:solidFill>
                  <a:schemeClr val="tx2"/>
                </a:solidFill>
              </a:rPr>
              <a:t>Kridt</a:t>
            </a:r>
          </a:p>
          <a:p>
            <a:pPr marL="285750" indent="-285750" defTabSz="540000">
              <a:buFont typeface="Arial" panose="020B0604020202020204" pitchFamily="34" charset="0"/>
              <a:buChar char="•"/>
              <a:tabLst>
                <a:tab pos="360000" algn="l"/>
              </a:tabLst>
            </a:pPr>
            <a:r>
              <a:rPr lang="da-DK" sz="1200">
                <a:solidFill>
                  <a:schemeClr val="tx2"/>
                </a:solidFill>
              </a:rPr>
              <a:t>Hinkesten</a:t>
            </a:r>
          </a:p>
        </p:txBody>
      </p:sp>
      <p:grpSp>
        <p:nvGrpSpPr>
          <p:cNvPr id="6" name="Gruppe 5">
            <a:extLst>
              <a:ext uri="{FF2B5EF4-FFF2-40B4-BE49-F238E27FC236}">
                <a16:creationId xmlns:a16="http://schemas.microsoft.com/office/drawing/2014/main" id="{6E6A136C-904E-8026-2BD5-1038DC5D97E6}"/>
              </a:ext>
            </a:extLst>
          </p:cNvPr>
          <p:cNvGrpSpPr/>
          <p:nvPr/>
        </p:nvGrpSpPr>
        <p:grpSpPr>
          <a:xfrm>
            <a:off x="365891" y="381268"/>
            <a:ext cx="5868015" cy="1080000"/>
            <a:chOff x="365891" y="381268"/>
            <a:chExt cx="5868015" cy="1080000"/>
          </a:xfrm>
        </p:grpSpPr>
        <p:sp>
          <p:nvSpPr>
            <p:cNvPr id="8" name="Ellipse 7">
              <a:extLst>
                <a:ext uri="{FF2B5EF4-FFF2-40B4-BE49-F238E27FC236}">
                  <a16:creationId xmlns:a16="http://schemas.microsoft.com/office/drawing/2014/main" id="{92935551-EBAC-1E6A-FC0B-89013F99B2CA}"/>
                </a:ext>
              </a:extLst>
            </p:cNvPr>
            <p:cNvSpPr/>
            <p:nvPr/>
          </p:nvSpPr>
          <p:spPr>
            <a:xfrm>
              <a:off x="365891" y="381268"/>
              <a:ext cx="1080000" cy="1080000"/>
            </a:xfrm>
            <a:prstGeom prst="ellipse">
              <a:avLst/>
            </a:prstGeom>
            <a:solidFill>
              <a:srgbClr val="41B7A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100" dirty="0">
                  <a:latin typeface="Franklin Gothic Demi" panose="020B0703020102020204" pitchFamily="34" charset="0"/>
                </a:rPr>
                <a:t>Station 3 </a:t>
              </a:r>
              <a:r>
                <a:rPr lang="da-DK" sz="1600" dirty="0" err="1">
                  <a:latin typeface="Franklin Gothic Demi" panose="020B0703020102020204" pitchFamily="34" charset="0"/>
                </a:rPr>
                <a:t>Skole-gård</a:t>
              </a:r>
              <a:endParaRPr lang="da-DK" sz="3800" dirty="0">
                <a:latin typeface="Franklin Gothic Demi" panose="020B0703020102020204" pitchFamily="34" charset="0"/>
              </a:endParaRPr>
            </a:p>
          </p:txBody>
        </p:sp>
        <p:grpSp>
          <p:nvGrpSpPr>
            <p:cNvPr id="9" name="Gruppe 8">
              <a:extLst>
                <a:ext uri="{FF2B5EF4-FFF2-40B4-BE49-F238E27FC236}">
                  <a16:creationId xmlns:a16="http://schemas.microsoft.com/office/drawing/2014/main" id="{CCA171E4-F4DF-129D-ED10-6B6B804A5B89}"/>
                </a:ext>
              </a:extLst>
            </p:cNvPr>
            <p:cNvGrpSpPr/>
            <p:nvPr/>
          </p:nvGrpSpPr>
          <p:grpSpPr>
            <a:xfrm>
              <a:off x="905891" y="505769"/>
              <a:ext cx="5328015" cy="863717"/>
              <a:chOff x="905891" y="505769"/>
              <a:chExt cx="5328015" cy="863717"/>
            </a:xfrm>
          </p:grpSpPr>
          <p:sp>
            <p:nvSpPr>
              <p:cNvPr id="10" name="Tekstfelt 9">
                <a:extLst>
                  <a:ext uri="{FF2B5EF4-FFF2-40B4-BE49-F238E27FC236}">
                    <a16:creationId xmlns:a16="http://schemas.microsoft.com/office/drawing/2014/main" id="{B3728235-DA66-8E47-4D50-B0D8B2EFB689}"/>
                  </a:ext>
                </a:extLst>
              </p:cNvPr>
              <p:cNvSpPr txBox="1"/>
              <p:nvPr/>
            </p:nvSpPr>
            <p:spPr>
              <a:xfrm>
                <a:off x="905891" y="505769"/>
                <a:ext cx="5328015" cy="83099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a-DK" altLang="da-DK" sz="4800" dirty="0">
                    <a:solidFill>
                      <a:schemeClr val="accent3"/>
                    </a:solidFill>
                    <a:latin typeface="Franklin Gothic Demi" panose="020B0703020102020204" pitchFamily="34" charset="0"/>
                    <a:cs typeface="Times New Roman" panose="02020603050405020304" pitchFamily="18" charset="0"/>
                  </a:rPr>
                  <a:t>Hinkeleg</a:t>
                </a:r>
                <a:endParaRPr kumimoji="0" lang="da-DK" altLang="da-DK" sz="4800" b="0" i="0" u="none" strike="noStrike" kern="1200" cap="none" spc="0" normalizeH="0" baseline="0" noProof="0" dirty="0">
                  <a:ln>
                    <a:noFill/>
                  </a:ln>
                  <a:solidFill>
                    <a:schemeClr val="accent3"/>
                  </a:solidFill>
                  <a:effectLst/>
                  <a:uLnTx/>
                  <a:uFillTx/>
                  <a:latin typeface="Franklin Gothic Demi" panose="020B0703020102020204" pitchFamily="34" charset="0"/>
                  <a:ea typeface="+mn-ea"/>
                  <a:cs typeface="+mn-cs"/>
                </a:endParaRPr>
              </a:p>
            </p:txBody>
          </p:sp>
          <p:cxnSp>
            <p:nvCxnSpPr>
              <p:cNvPr id="11" name="Lige forbindelse 10">
                <a:extLst>
                  <a:ext uri="{FF2B5EF4-FFF2-40B4-BE49-F238E27FC236}">
                    <a16:creationId xmlns:a16="http://schemas.microsoft.com/office/drawing/2014/main" id="{BA613836-29BC-3C71-D86E-12DDB1A49514}"/>
                  </a:ext>
                </a:extLst>
              </p:cNvPr>
              <p:cNvCxnSpPr>
                <a:cxnSpLocks/>
              </p:cNvCxnSpPr>
              <p:nvPr/>
            </p:nvCxnSpPr>
            <p:spPr>
              <a:xfrm>
                <a:off x="2350656" y="1369486"/>
                <a:ext cx="2600325" cy="0"/>
              </a:xfrm>
              <a:prstGeom prst="line">
                <a:avLst/>
              </a:prstGeom>
            </p:spPr>
            <p:style>
              <a:lnRef idx="1">
                <a:schemeClr val="accent1"/>
              </a:lnRef>
              <a:fillRef idx="0">
                <a:schemeClr val="accent1"/>
              </a:fillRef>
              <a:effectRef idx="0">
                <a:schemeClr val="accent1"/>
              </a:effectRef>
              <a:fontRef idx="minor">
                <a:schemeClr val="tx1"/>
              </a:fontRef>
            </p:style>
          </p:cxnSp>
        </p:grpSp>
      </p:grpSp>
      <p:grpSp>
        <p:nvGrpSpPr>
          <p:cNvPr id="19" name="Gruppe 18">
            <a:extLst>
              <a:ext uri="{FF2B5EF4-FFF2-40B4-BE49-F238E27FC236}">
                <a16:creationId xmlns:a16="http://schemas.microsoft.com/office/drawing/2014/main" id="{9B9DA34D-FA40-1BB6-026E-70E083109783}"/>
              </a:ext>
            </a:extLst>
          </p:cNvPr>
          <p:cNvGrpSpPr/>
          <p:nvPr/>
        </p:nvGrpSpPr>
        <p:grpSpPr>
          <a:xfrm rot="21250663">
            <a:off x="3200281" y="6479454"/>
            <a:ext cx="739235" cy="1804630"/>
            <a:chOff x="2357484" y="4195181"/>
            <a:chExt cx="1616552" cy="3946350"/>
          </a:xfrm>
        </p:grpSpPr>
        <p:grpSp>
          <p:nvGrpSpPr>
            <p:cNvPr id="18" name="Gruppe 17">
              <a:extLst>
                <a:ext uri="{FF2B5EF4-FFF2-40B4-BE49-F238E27FC236}">
                  <a16:creationId xmlns:a16="http://schemas.microsoft.com/office/drawing/2014/main" id="{96A91A03-694C-43C1-D159-10ADBE11B5E9}"/>
                </a:ext>
              </a:extLst>
            </p:cNvPr>
            <p:cNvGrpSpPr/>
            <p:nvPr/>
          </p:nvGrpSpPr>
          <p:grpSpPr>
            <a:xfrm>
              <a:off x="2357484" y="5253804"/>
              <a:ext cx="1616552" cy="2887727"/>
              <a:chOff x="2357484" y="5253804"/>
              <a:chExt cx="1616552" cy="2887727"/>
            </a:xfrm>
          </p:grpSpPr>
          <p:sp>
            <p:nvSpPr>
              <p:cNvPr id="3" name="Rektangel: afrundede hjørner 2">
                <a:extLst>
                  <a:ext uri="{FF2B5EF4-FFF2-40B4-BE49-F238E27FC236}">
                    <a16:creationId xmlns:a16="http://schemas.microsoft.com/office/drawing/2014/main" id="{6075CC3A-5BA1-E09E-9451-3CECF7657103}"/>
                  </a:ext>
                </a:extLst>
              </p:cNvPr>
              <p:cNvSpPr/>
              <p:nvPr/>
            </p:nvSpPr>
            <p:spPr>
              <a:xfrm>
                <a:off x="2761622" y="7434032"/>
                <a:ext cx="808276" cy="707499"/>
              </a:xfrm>
              <a:prstGeom prst="roundRect">
                <a:avLst/>
              </a:prstGeom>
              <a:no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 name="Rektangel: afrundede hjørner 3">
                <a:extLst>
                  <a:ext uri="{FF2B5EF4-FFF2-40B4-BE49-F238E27FC236}">
                    <a16:creationId xmlns:a16="http://schemas.microsoft.com/office/drawing/2014/main" id="{7337D8B3-46D2-4CAA-2379-C4DA54284D95}"/>
                  </a:ext>
                </a:extLst>
              </p:cNvPr>
              <p:cNvSpPr/>
              <p:nvPr/>
            </p:nvSpPr>
            <p:spPr>
              <a:xfrm>
                <a:off x="2357484" y="6697668"/>
                <a:ext cx="808276" cy="707499"/>
              </a:xfrm>
              <a:prstGeom prst="roundRect">
                <a:avLst/>
              </a:prstGeom>
              <a:no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5" name="Rektangel: afrundede hjørner 4">
                <a:extLst>
                  <a:ext uri="{FF2B5EF4-FFF2-40B4-BE49-F238E27FC236}">
                    <a16:creationId xmlns:a16="http://schemas.microsoft.com/office/drawing/2014/main" id="{4652ECAA-BB24-DA68-2611-0C6F917B3C93}"/>
                  </a:ext>
                </a:extLst>
              </p:cNvPr>
              <p:cNvSpPr/>
              <p:nvPr/>
            </p:nvSpPr>
            <p:spPr>
              <a:xfrm>
                <a:off x="3165760" y="6697668"/>
                <a:ext cx="808276" cy="707499"/>
              </a:xfrm>
              <a:prstGeom prst="roundRect">
                <a:avLst/>
              </a:prstGeom>
              <a:no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2" name="Rektangel: afrundede hjørner 11">
                <a:extLst>
                  <a:ext uri="{FF2B5EF4-FFF2-40B4-BE49-F238E27FC236}">
                    <a16:creationId xmlns:a16="http://schemas.microsoft.com/office/drawing/2014/main" id="{E934D998-88A2-C21A-CCFC-C5CBB0A0D3CD}"/>
                  </a:ext>
                </a:extLst>
              </p:cNvPr>
              <p:cNvSpPr/>
              <p:nvPr/>
            </p:nvSpPr>
            <p:spPr>
              <a:xfrm>
                <a:off x="2761622" y="5975736"/>
                <a:ext cx="808276" cy="707499"/>
              </a:xfrm>
              <a:prstGeom prst="roundRect">
                <a:avLst/>
              </a:prstGeom>
              <a:no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4" name="Rektangel: afrundede hjørner 13">
                <a:extLst>
                  <a:ext uri="{FF2B5EF4-FFF2-40B4-BE49-F238E27FC236}">
                    <a16:creationId xmlns:a16="http://schemas.microsoft.com/office/drawing/2014/main" id="{42486BA3-D461-389B-1FA1-39CFEF658052}"/>
                  </a:ext>
                </a:extLst>
              </p:cNvPr>
              <p:cNvSpPr/>
              <p:nvPr/>
            </p:nvSpPr>
            <p:spPr>
              <a:xfrm>
                <a:off x="2357484" y="5261020"/>
                <a:ext cx="808276" cy="707499"/>
              </a:xfrm>
              <a:prstGeom prst="roundRect">
                <a:avLst/>
              </a:prstGeom>
              <a:no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5" name="Rektangel: afrundede hjørner 14">
                <a:extLst>
                  <a:ext uri="{FF2B5EF4-FFF2-40B4-BE49-F238E27FC236}">
                    <a16:creationId xmlns:a16="http://schemas.microsoft.com/office/drawing/2014/main" id="{4C8FB6AE-4B34-D896-C56E-8493C5326173}"/>
                  </a:ext>
                </a:extLst>
              </p:cNvPr>
              <p:cNvSpPr/>
              <p:nvPr/>
            </p:nvSpPr>
            <p:spPr>
              <a:xfrm>
                <a:off x="3165760" y="5253804"/>
                <a:ext cx="808276" cy="707499"/>
              </a:xfrm>
              <a:prstGeom prst="roundRect">
                <a:avLst/>
              </a:prstGeom>
              <a:no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grpSp>
        <p:sp>
          <p:nvSpPr>
            <p:cNvPr id="17" name="Korde 16">
              <a:extLst>
                <a:ext uri="{FF2B5EF4-FFF2-40B4-BE49-F238E27FC236}">
                  <a16:creationId xmlns:a16="http://schemas.microsoft.com/office/drawing/2014/main" id="{5AA3D890-F4A8-6D04-4534-FE63FBDBD078}"/>
                </a:ext>
              </a:extLst>
            </p:cNvPr>
            <p:cNvSpPr/>
            <p:nvPr/>
          </p:nvSpPr>
          <p:spPr>
            <a:xfrm rot="6668843">
              <a:off x="2402623" y="4164853"/>
              <a:ext cx="1526272" cy="1586928"/>
            </a:xfrm>
            <a:prstGeom prst="chord">
              <a:avLst/>
            </a:prstGeom>
            <a:no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grpSp>
      <p:pic>
        <p:nvPicPr>
          <p:cNvPr id="21" name="Billede 20">
            <a:extLst>
              <a:ext uri="{FF2B5EF4-FFF2-40B4-BE49-F238E27FC236}">
                <a16:creationId xmlns:a16="http://schemas.microsoft.com/office/drawing/2014/main" id="{C53B2215-5121-67DA-5ADC-6AFE36EE60CB}"/>
              </a:ext>
            </a:extLst>
          </p:cNvPr>
          <p:cNvPicPr>
            <a:picLocks noChangeAspect="1"/>
          </p:cNvPicPr>
          <p:nvPr/>
        </p:nvPicPr>
        <p:blipFill>
          <a:blip r:embed="rId4"/>
          <a:stretch>
            <a:fillRect/>
          </a:stretch>
        </p:blipFill>
        <p:spPr>
          <a:xfrm>
            <a:off x="3810971" y="4306439"/>
            <a:ext cx="2163860" cy="1847790"/>
          </a:xfrm>
          <a:prstGeom prst="rect">
            <a:avLst/>
          </a:prstGeom>
        </p:spPr>
      </p:pic>
      <p:grpSp>
        <p:nvGrpSpPr>
          <p:cNvPr id="50" name="Gruppe 49">
            <a:extLst>
              <a:ext uri="{FF2B5EF4-FFF2-40B4-BE49-F238E27FC236}">
                <a16:creationId xmlns:a16="http://schemas.microsoft.com/office/drawing/2014/main" id="{8006CB6F-69BD-9085-36ED-40B9705610CA}"/>
              </a:ext>
            </a:extLst>
          </p:cNvPr>
          <p:cNvGrpSpPr/>
          <p:nvPr/>
        </p:nvGrpSpPr>
        <p:grpSpPr>
          <a:xfrm>
            <a:off x="905891" y="4764159"/>
            <a:ext cx="1618946" cy="1561491"/>
            <a:chOff x="910952" y="6987370"/>
            <a:chExt cx="2055405" cy="1982460"/>
          </a:xfrm>
        </p:grpSpPr>
        <p:sp>
          <p:nvSpPr>
            <p:cNvPr id="23" name="Ellipse 22">
              <a:extLst>
                <a:ext uri="{FF2B5EF4-FFF2-40B4-BE49-F238E27FC236}">
                  <a16:creationId xmlns:a16="http://schemas.microsoft.com/office/drawing/2014/main" id="{D4242FB6-3B6F-17C0-223D-234CFFD46969}"/>
                </a:ext>
              </a:extLst>
            </p:cNvPr>
            <p:cNvSpPr/>
            <p:nvPr/>
          </p:nvSpPr>
          <p:spPr>
            <a:xfrm>
              <a:off x="910952" y="6987370"/>
              <a:ext cx="2055405" cy="1982460"/>
            </a:xfrm>
            <a:prstGeom prst="ellipse">
              <a:avLst/>
            </a:prstGeom>
            <a:solidFill>
              <a:srgbClr val="FFFFFF"/>
            </a:solid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grpSp>
          <p:nvGrpSpPr>
            <p:cNvPr id="49" name="Gruppe 48">
              <a:extLst>
                <a:ext uri="{FF2B5EF4-FFF2-40B4-BE49-F238E27FC236}">
                  <a16:creationId xmlns:a16="http://schemas.microsoft.com/office/drawing/2014/main" id="{D2482FC9-3207-F6C6-5CEF-4FA2B29369F9}"/>
                </a:ext>
              </a:extLst>
            </p:cNvPr>
            <p:cNvGrpSpPr/>
            <p:nvPr/>
          </p:nvGrpSpPr>
          <p:grpSpPr>
            <a:xfrm>
              <a:off x="1111878" y="7130314"/>
              <a:ext cx="1635918" cy="1573453"/>
              <a:chOff x="3112141" y="6703117"/>
              <a:chExt cx="1989663" cy="1913691"/>
            </a:xfrm>
          </p:grpSpPr>
          <p:sp>
            <p:nvSpPr>
              <p:cNvPr id="31" name="Ellipse 30">
                <a:extLst>
                  <a:ext uri="{FF2B5EF4-FFF2-40B4-BE49-F238E27FC236}">
                    <a16:creationId xmlns:a16="http://schemas.microsoft.com/office/drawing/2014/main" id="{0DBA09EA-E3E8-6BB5-2760-7B47CF7DAD55}"/>
                  </a:ext>
                </a:extLst>
              </p:cNvPr>
              <p:cNvSpPr/>
              <p:nvPr/>
            </p:nvSpPr>
            <p:spPr>
              <a:xfrm>
                <a:off x="3650818" y="6866994"/>
                <a:ext cx="248082" cy="231964"/>
              </a:xfrm>
              <a:prstGeom prst="ellipse">
                <a:avLst/>
              </a:prstGeom>
              <a:solidFill>
                <a:srgbClr val="FFFFFF"/>
              </a:solid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2" name="Ellipse 31">
                <a:extLst>
                  <a:ext uri="{FF2B5EF4-FFF2-40B4-BE49-F238E27FC236}">
                    <a16:creationId xmlns:a16="http://schemas.microsoft.com/office/drawing/2014/main" id="{6E0C43C4-34AD-E559-8B22-F862CAA70F89}"/>
                  </a:ext>
                </a:extLst>
              </p:cNvPr>
              <p:cNvSpPr/>
              <p:nvPr/>
            </p:nvSpPr>
            <p:spPr>
              <a:xfrm>
                <a:off x="3166479" y="7251358"/>
                <a:ext cx="248082" cy="231964"/>
              </a:xfrm>
              <a:prstGeom prst="ellipse">
                <a:avLst/>
              </a:prstGeom>
              <a:solidFill>
                <a:srgbClr val="FFFFFF"/>
              </a:solid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3" name="Ellipse 32">
                <a:extLst>
                  <a:ext uri="{FF2B5EF4-FFF2-40B4-BE49-F238E27FC236}">
                    <a16:creationId xmlns:a16="http://schemas.microsoft.com/office/drawing/2014/main" id="{1A485DB3-19BF-8320-7C95-E9E89EF851D0}"/>
                  </a:ext>
                </a:extLst>
              </p:cNvPr>
              <p:cNvSpPr/>
              <p:nvPr/>
            </p:nvSpPr>
            <p:spPr>
              <a:xfrm>
                <a:off x="3609974" y="7683154"/>
                <a:ext cx="248082" cy="231964"/>
              </a:xfrm>
              <a:prstGeom prst="ellipse">
                <a:avLst/>
              </a:prstGeom>
              <a:solidFill>
                <a:srgbClr val="FFFFFF"/>
              </a:solid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4" name="Ellipse 33">
                <a:extLst>
                  <a:ext uri="{FF2B5EF4-FFF2-40B4-BE49-F238E27FC236}">
                    <a16:creationId xmlns:a16="http://schemas.microsoft.com/office/drawing/2014/main" id="{8BE24FAB-D551-A1B9-0F43-66C9635BAA06}"/>
                  </a:ext>
                </a:extLst>
              </p:cNvPr>
              <p:cNvSpPr/>
              <p:nvPr/>
            </p:nvSpPr>
            <p:spPr>
              <a:xfrm>
                <a:off x="4053469" y="8114950"/>
                <a:ext cx="248082" cy="231964"/>
              </a:xfrm>
              <a:prstGeom prst="ellipse">
                <a:avLst/>
              </a:prstGeom>
              <a:solidFill>
                <a:srgbClr val="FFFFFF"/>
              </a:solid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5" name="Ellipse 34">
                <a:extLst>
                  <a:ext uri="{FF2B5EF4-FFF2-40B4-BE49-F238E27FC236}">
                    <a16:creationId xmlns:a16="http://schemas.microsoft.com/office/drawing/2014/main" id="{ACCC6F36-8AFF-B4D1-A523-3B921C012CDE}"/>
                  </a:ext>
                </a:extLst>
              </p:cNvPr>
              <p:cNvSpPr/>
              <p:nvPr/>
            </p:nvSpPr>
            <p:spPr>
              <a:xfrm>
                <a:off x="4738424" y="8114950"/>
                <a:ext cx="248082" cy="231964"/>
              </a:xfrm>
              <a:prstGeom prst="ellipse">
                <a:avLst/>
              </a:prstGeom>
              <a:solidFill>
                <a:srgbClr val="FFFFFF"/>
              </a:solid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6" name="Ellipse 35">
                <a:extLst>
                  <a:ext uri="{FF2B5EF4-FFF2-40B4-BE49-F238E27FC236}">
                    <a16:creationId xmlns:a16="http://schemas.microsoft.com/office/drawing/2014/main" id="{5E5AB324-2CF6-623F-61F0-E917220CD6C7}"/>
                  </a:ext>
                </a:extLst>
              </p:cNvPr>
              <p:cNvSpPr/>
              <p:nvPr/>
            </p:nvSpPr>
            <p:spPr>
              <a:xfrm>
                <a:off x="4853722" y="7541607"/>
                <a:ext cx="248082" cy="231964"/>
              </a:xfrm>
              <a:prstGeom prst="ellipse">
                <a:avLst/>
              </a:prstGeom>
              <a:solidFill>
                <a:srgbClr val="FFFFFF"/>
              </a:solid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8" name="Ellipse 37">
                <a:extLst>
                  <a:ext uri="{FF2B5EF4-FFF2-40B4-BE49-F238E27FC236}">
                    <a16:creationId xmlns:a16="http://schemas.microsoft.com/office/drawing/2014/main" id="{DE65B38E-6C71-DFB2-060C-3DAE8D3C286B}"/>
                  </a:ext>
                </a:extLst>
              </p:cNvPr>
              <p:cNvSpPr/>
              <p:nvPr/>
            </p:nvSpPr>
            <p:spPr>
              <a:xfrm>
                <a:off x="4222097" y="6703117"/>
                <a:ext cx="248082" cy="231964"/>
              </a:xfrm>
              <a:prstGeom prst="ellipse">
                <a:avLst/>
              </a:prstGeom>
              <a:solidFill>
                <a:srgbClr val="FFFFFF"/>
              </a:solid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39" name="Ellipse 38">
                <a:extLst>
                  <a:ext uri="{FF2B5EF4-FFF2-40B4-BE49-F238E27FC236}">
                    <a16:creationId xmlns:a16="http://schemas.microsoft.com/office/drawing/2014/main" id="{98787E12-8EDA-7466-DD64-BE6C6823DFC1}"/>
                  </a:ext>
                </a:extLst>
              </p:cNvPr>
              <p:cNvSpPr/>
              <p:nvPr/>
            </p:nvSpPr>
            <p:spPr>
              <a:xfrm>
                <a:off x="4075615" y="7135376"/>
                <a:ext cx="248082" cy="231964"/>
              </a:xfrm>
              <a:prstGeom prst="ellipse">
                <a:avLst/>
              </a:prstGeom>
              <a:solidFill>
                <a:srgbClr val="FFFFFF"/>
              </a:solid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0" name="Ellipse 39">
                <a:extLst>
                  <a:ext uri="{FF2B5EF4-FFF2-40B4-BE49-F238E27FC236}">
                    <a16:creationId xmlns:a16="http://schemas.microsoft.com/office/drawing/2014/main" id="{35897336-00B2-24DB-422F-6361A7D2419E}"/>
                  </a:ext>
                </a:extLst>
              </p:cNvPr>
              <p:cNvSpPr/>
              <p:nvPr/>
            </p:nvSpPr>
            <p:spPr>
              <a:xfrm>
                <a:off x="4231848" y="7625163"/>
                <a:ext cx="248082" cy="231964"/>
              </a:xfrm>
              <a:prstGeom prst="ellipse">
                <a:avLst/>
              </a:prstGeom>
              <a:solidFill>
                <a:srgbClr val="FFFFFF"/>
              </a:solid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1" name="Ellipse 40">
                <a:extLst>
                  <a:ext uri="{FF2B5EF4-FFF2-40B4-BE49-F238E27FC236}">
                    <a16:creationId xmlns:a16="http://schemas.microsoft.com/office/drawing/2014/main" id="{7550E60E-C961-139A-798D-A4A748E42C58}"/>
                  </a:ext>
                </a:extLst>
              </p:cNvPr>
              <p:cNvSpPr/>
              <p:nvPr/>
            </p:nvSpPr>
            <p:spPr>
              <a:xfrm>
                <a:off x="4700528" y="7041261"/>
                <a:ext cx="248082" cy="231964"/>
              </a:xfrm>
              <a:prstGeom prst="ellipse">
                <a:avLst/>
              </a:prstGeom>
              <a:solidFill>
                <a:srgbClr val="FFFFFF"/>
              </a:solid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2" name="Ellipse 41">
                <a:extLst>
                  <a:ext uri="{FF2B5EF4-FFF2-40B4-BE49-F238E27FC236}">
                    <a16:creationId xmlns:a16="http://schemas.microsoft.com/office/drawing/2014/main" id="{FB7FAAAE-7DC0-63E8-7026-92692F108B43}"/>
                  </a:ext>
                </a:extLst>
              </p:cNvPr>
              <p:cNvSpPr/>
              <p:nvPr/>
            </p:nvSpPr>
            <p:spPr>
              <a:xfrm>
                <a:off x="3402736" y="8070720"/>
                <a:ext cx="248082" cy="231964"/>
              </a:xfrm>
              <a:prstGeom prst="ellipse">
                <a:avLst/>
              </a:prstGeom>
              <a:solidFill>
                <a:srgbClr val="FFFFFF"/>
              </a:solid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3" name="Ellipse 42">
                <a:extLst>
                  <a:ext uri="{FF2B5EF4-FFF2-40B4-BE49-F238E27FC236}">
                    <a16:creationId xmlns:a16="http://schemas.microsoft.com/office/drawing/2014/main" id="{AD5BD506-1C37-ACC8-412F-F9469E4726B6}"/>
                  </a:ext>
                </a:extLst>
              </p:cNvPr>
              <p:cNvSpPr/>
              <p:nvPr/>
            </p:nvSpPr>
            <p:spPr>
              <a:xfrm>
                <a:off x="3609974" y="7324491"/>
                <a:ext cx="248082" cy="231964"/>
              </a:xfrm>
              <a:prstGeom prst="ellipse">
                <a:avLst/>
              </a:prstGeom>
              <a:solidFill>
                <a:srgbClr val="FFFFFF"/>
              </a:solid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4" name="Ellipse 43">
                <a:extLst>
                  <a:ext uri="{FF2B5EF4-FFF2-40B4-BE49-F238E27FC236}">
                    <a16:creationId xmlns:a16="http://schemas.microsoft.com/office/drawing/2014/main" id="{0B059E49-25F9-3865-FDB0-FC89D3D55A18}"/>
                  </a:ext>
                </a:extLst>
              </p:cNvPr>
              <p:cNvSpPr/>
              <p:nvPr/>
            </p:nvSpPr>
            <p:spPr>
              <a:xfrm>
                <a:off x="3734015" y="8384844"/>
                <a:ext cx="248082" cy="231964"/>
              </a:xfrm>
              <a:prstGeom prst="ellipse">
                <a:avLst/>
              </a:prstGeom>
              <a:solidFill>
                <a:srgbClr val="FFFFFF"/>
              </a:solid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5" name="Ellipse 44">
                <a:extLst>
                  <a:ext uri="{FF2B5EF4-FFF2-40B4-BE49-F238E27FC236}">
                    <a16:creationId xmlns:a16="http://schemas.microsoft.com/office/drawing/2014/main" id="{6E975023-7651-F0AE-99EF-0199193C811E}"/>
                  </a:ext>
                </a:extLst>
              </p:cNvPr>
              <p:cNvSpPr/>
              <p:nvPr/>
            </p:nvSpPr>
            <p:spPr>
              <a:xfrm>
                <a:off x="4416725" y="8370954"/>
                <a:ext cx="248082" cy="231964"/>
              </a:xfrm>
              <a:prstGeom prst="ellipse">
                <a:avLst/>
              </a:prstGeom>
              <a:solidFill>
                <a:srgbClr val="FFFFFF"/>
              </a:solid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6" name="Ellipse 45">
                <a:extLst>
                  <a:ext uri="{FF2B5EF4-FFF2-40B4-BE49-F238E27FC236}">
                    <a16:creationId xmlns:a16="http://schemas.microsoft.com/office/drawing/2014/main" id="{13145D3F-F501-6106-C752-32F5F374AEA2}"/>
                  </a:ext>
                </a:extLst>
              </p:cNvPr>
              <p:cNvSpPr/>
              <p:nvPr/>
            </p:nvSpPr>
            <p:spPr>
              <a:xfrm>
                <a:off x="4436446" y="7324491"/>
                <a:ext cx="248082" cy="231964"/>
              </a:xfrm>
              <a:prstGeom prst="ellipse">
                <a:avLst/>
              </a:prstGeom>
              <a:solidFill>
                <a:srgbClr val="FFFFFF"/>
              </a:solid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7" name="Ellipse 46">
                <a:extLst>
                  <a:ext uri="{FF2B5EF4-FFF2-40B4-BE49-F238E27FC236}">
                    <a16:creationId xmlns:a16="http://schemas.microsoft.com/office/drawing/2014/main" id="{8D75833A-6E5E-5E6B-7FDD-E63AE205EE51}"/>
                  </a:ext>
                </a:extLst>
              </p:cNvPr>
              <p:cNvSpPr/>
              <p:nvPr/>
            </p:nvSpPr>
            <p:spPr>
              <a:xfrm>
                <a:off x="4605640" y="7727665"/>
                <a:ext cx="248082" cy="231964"/>
              </a:xfrm>
              <a:prstGeom prst="ellipse">
                <a:avLst/>
              </a:prstGeom>
              <a:solidFill>
                <a:srgbClr val="FFFFFF"/>
              </a:solid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8" name="Ellipse 47">
                <a:extLst>
                  <a:ext uri="{FF2B5EF4-FFF2-40B4-BE49-F238E27FC236}">
                    <a16:creationId xmlns:a16="http://schemas.microsoft.com/office/drawing/2014/main" id="{C06A38D8-874D-D6FB-3CF0-1DFB334D7FB6}"/>
                  </a:ext>
                </a:extLst>
              </p:cNvPr>
              <p:cNvSpPr/>
              <p:nvPr/>
            </p:nvSpPr>
            <p:spPr>
              <a:xfrm>
                <a:off x="3112141" y="7657589"/>
                <a:ext cx="248082" cy="231964"/>
              </a:xfrm>
              <a:prstGeom prst="ellipse">
                <a:avLst/>
              </a:prstGeom>
              <a:solidFill>
                <a:srgbClr val="FFFFFF"/>
              </a:solidFill>
              <a:ln w="25400">
                <a:solidFill>
                  <a:srgbClr val="092D26"/>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grpSp>
      </p:grpSp>
    </p:spTree>
    <p:extLst>
      <p:ext uri="{BB962C8B-B14F-4D97-AF65-F5344CB8AC3E}">
        <p14:creationId xmlns:p14="http://schemas.microsoft.com/office/powerpoint/2010/main" val="786892142"/>
      </p:ext>
    </p:extLst>
  </p:cSld>
  <p:clrMapOvr>
    <a:masterClrMapping/>
  </p:clrMapOvr>
  <p:extLst>
    <p:ext uri="{6950BFC3-D8DA-4A85-94F7-54DA5524770B}">
      <p188:commentRel xmlns:p188="http://schemas.microsoft.com/office/powerpoint/2018/8/main" r:id="rId2"/>
    </p:ext>
  </p:extLst>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a:extLst>
            <a:ext uri="{FF2B5EF4-FFF2-40B4-BE49-F238E27FC236}">
              <a16:creationId xmlns:a16="http://schemas.microsoft.com/office/drawing/2014/main" id="{B6C1E190-B4C5-8648-3004-BB18F549F7A9}"/>
            </a:ext>
          </a:extLst>
        </p:cNvPr>
        <p:cNvGrpSpPr/>
        <p:nvPr/>
      </p:nvGrpSpPr>
      <p:grpSpPr>
        <a:xfrm>
          <a:off x="0" y="0"/>
          <a:ext cx="0" cy="0"/>
          <a:chOff x="0" y="0"/>
          <a:chExt cx="0" cy="0"/>
        </a:xfrm>
      </p:grpSpPr>
      <p:sp>
        <p:nvSpPr>
          <p:cNvPr id="5" name="Tekstfelt 4">
            <a:extLst>
              <a:ext uri="{FF2B5EF4-FFF2-40B4-BE49-F238E27FC236}">
                <a16:creationId xmlns:a16="http://schemas.microsoft.com/office/drawing/2014/main" id="{B57FA241-6A30-3E4E-2A31-8D433B6D77D7}"/>
              </a:ext>
            </a:extLst>
          </p:cNvPr>
          <p:cNvSpPr txBox="1"/>
          <p:nvPr/>
        </p:nvSpPr>
        <p:spPr>
          <a:xfrm>
            <a:off x="369000" y="2235736"/>
            <a:ext cx="6120000" cy="2831544"/>
          </a:xfrm>
          <a:prstGeom prst="rect">
            <a:avLst/>
          </a:prstGeom>
          <a:noFill/>
        </p:spPr>
        <p:txBody>
          <a:bodyPr wrap="square" lIns="91440" tIns="45720" rIns="91440" bIns="45720" anchor="t">
            <a:spAutoFit/>
          </a:bodyPr>
          <a:lstStyle/>
          <a:p>
            <a:pPr marL="228600" indent="-228600" fontAlgn="base">
              <a:buFont typeface="+mj-lt"/>
              <a:buAutoNum type="arabicPeriod"/>
            </a:pPr>
            <a:r>
              <a:rPr lang="da-DK" sz="1200" b="0" i="0" dirty="0">
                <a:solidFill>
                  <a:schemeClr val="tx2"/>
                </a:solidFill>
                <a:effectLst/>
              </a:rPr>
              <a:t>Eleverne står i en rundkreds med kommandørkaptajnen i midten. I starten er det underviseren, der er kommandørkaptajn. </a:t>
            </a:r>
            <a:br>
              <a:rPr lang="da-DK" sz="1200" b="0" i="0" dirty="0">
                <a:solidFill>
                  <a:schemeClr val="tx2"/>
                </a:solidFill>
                <a:effectLst/>
              </a:rPr>
            </a:br>
            <a:endParaRPr lang="da-DK" sz="1200" b="0" i="0" dirty="0">
              <a:solidFill>
                <a:schemeClr val="tx2"/>
              </a:solidFill>
              <a:effectLst/>
            </a:endParaRPr>
          </a:p>
          <a:p>
            <a:pPr marL="228600" indent="-228600" fontAlgn="base">
              <a:buFont typeface="+mj-lt"/>
              <a:buAutoNum type="arabicPeriod"/>
            </a:pPr>
            <a:r>
              <a:rPr lang="da-DK" sz="1200" b="0" i="0" dirty="0">
                <a:solidFill>
                  <a:schemeClr val="tx2"/>
                </a:solidFill>
                <a:effectLst/>
              </a:rPr>
              <a:t>Kommandøren giver en kommando fx; I skal løbe hen og røre ved en mursten, rundt om et træ og hoppe ti gange i sandet og komme hurtigst muligt tilbage på jeres plads. </a:t>
            </a:r>
            <a:br>
              <a:rPr lang="da-DK" sz="1200" b="0" i="0" dirty="0">
                <a:solidFill>
                  <a:schemeClr val="tx2"/>
                </a:solidFill>
                <a:effectLst/>
              </a:rPr>
            </a:br>
            <a:endParaRPr lang="da-DK" sz="1200" b="0" i="0" dirty="0">
              <a:solidFill>
                <a:schemeClr val="tx2"/>
              </a:solidFill>
              <a:effectLst/>
            </a:endParaRPr>
          </a:p>
          <a:p>
            <a:pPr marL="228600" indent="-228600" fontAlgn="base">
              <a:buFont typeface="+mj-lt"/>
              <a:buAutoNum type="arabicPeriod"/>
            </a:pPr>
            <a:r>
              <a:rPr lang="da-DK" sz="1200" b="0" i="0" dirty="0">
                <a:solidFill>
                  <a:schemeClr val="tx2"/>
                </a:solidFill>
                <a:effectLst/>
              </a:rPr>
              <a:t>Den, der kommer først tilbage/gør det pænest/mest kreativt, bliver den nye kommandør. I bestemmer selv kriterierne.</a:t>
            </a:r>
            <a:br>
              <a:rPr lang="da-DK" sz="1200" dirty="0">
                <a:solidFill>
                  <a:schemeClr val="tx2"/>
                </a:solidFill>
              </a:rPr>
            </a:br>
            <a:endParaRPr lang="da-DK" sz="1200" b="0" i="0" dirty="0">
              <a:solidFill>
                <a:schemeClr val="tx2"/>
              </a:solidFill>
              <a:effectLst/>
            </a:endParaRPr>
          </a:p>
          <a:p>
            <a:pPr fontAlgn="base">
              <a:spcBef>
                <a:spcPts val="1200"/>
              </a:spcBef>
            </a:pPr>
            <a:r>
              <a:rPr lang="da-DK" sz="1400" dirty="0">
                <a:solidFill>
                  <a:schemeClr val="tx2"/>
                </a:solidFill>
                <a:latin typeface="Franklin Gothic Demi" panose="020B0703020102020204" pitchFamily="34" charset="0"/>
              </a:rPr>
              <a:t>Variation og deltagelsesmuligheder</a:t>
            </a:r>
          </a:p>
          <a:p>
            <a:pPr marL="285750" indent="-285750" fontAlgn="base">
              <a:spcBef>
                <a:spcPts val="1200"/>
              </a:spcBef>
              <a:buFont typeface="Arial" panose="020B0604020202020204" pitchFamily="34" charset="0"/>
              <a:buChar char="•"/>
            </a:pPr>
            <a:r>
              <a:rPr lang="da-DK" sz="1200" dirty="0">
                <a:solidFill>
                  <a:schemeClr val="tx2"/>
                </a:solidFill>
              </a:rPr>
              <a:t>Lav aktiviteten i par, så store og små hjælper hinanden.</a:t>
            </a:r>
          </a:p>
          <a:p>
            <a:pPr fontAlgn="base">
              <a:spcBef>
                <a:spcPts val="1200"/>
              </a:spcBef>
            </a:pPr>
            <a:endParaRPr lang="da-DK" sz="1400" b="0" i="0" dirty="0">
              <a:solidFill>
                <a:srgbClr val="23675B"/>
              </a:solidFill>
              <a:effectLst/>
            </a:endParaRPr>
          </a:p>
        </p:txBody>
      </p:sp>
      <p:grpSp>
        <p:nvGrpSpPr>
          <p:cNvPr id="2" name="Gruppe 1">
            <a:extLst>
              <a:ext uri="{FF2B5EF4-FFF2-40B4-BE49-F238E27FC236}">
                <a16:creationId xmlns:a16="http://schemas.microsoft.com/office/drawing/2014/main" id="{A7BF3538-B0CF-EC36-9477-37D53EFBF366}"/>
              </a:ext>
            </a:extLst>
          </p:cNvPr>
          <p:cNvGrpSpPr/>
          <p:nvPr/>
        </p:nvGrpSpPr>
        <p:grpSpPr>
          <a:xfrm>
            <a:off x="365891" y="381268"/>
            <a:ext cx="5868015" cy="1694161"/>
            <a:chOff x="365891" y="381268"/>
            <a:chExt cx="5868015" cy="1694161"/>
          </a:xfrm>
        </p:grpSpPr>
        <p:sp>
          <p:nvSpPr>
            <p:cNvPr id="3" name="Ellipse 2">
              <a:extLst>
                <a:ext uri="{FF2B5EF4-FFF2-40B4-BE49-F238E27FC236}">
                  <a16:creationId xmlns:a16="http://schemas.microsoft.com/office/drawing/2014/main" id="{0171526E-4548-4654-2F5F-DA70B8C3B2A3}"/>
                </a:ext>
              </a:extLst>
            </p:cNvPr>
            <p:cNvSpPr/>
            <p:nvPr/>
          </p:nvSpPr>
          <p:spPr>
            <a:xfrm>
              <a:off x="365891" y="381268"/>
              <a:ext cx="1080000" cy="1080000"/>
            </a:xfrm>
            <a:prstGeom prst="ellipse">
              <a:avLst/>
            </a:prstGeom>
            <a:solidFill>
              <a:srgbClr val="41B7A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100">
                  <a:latin typeface="Franklin Gothic Demi" panose="020B0703020102020204" pitchFamily="34" charset="0"/>
                </a:rPr>
                <a:t>Station 3 </a:t>
              </a:r>
              <a:r>
                <a:rPr lang="da-DK" sz="1600" err="1">
                  <a:latin typeface="Franklin Gothic Demi" panose="020B0703020102020204" pitchFamily="34" charset="0"/>
                </a:rPr>
                <a:t>Skole-gård</a:t>
              </a:r>
              <a:endParaRPr lang="da-DK" sz="3800">
                <a:latin typeface="Franklin Gothic Demi" panose="020B0703020102020204" pitchFamily="34" charset="0"/>
              </a:endParaRPr>
            </a:p>
          </p:txBody>
        </p:sp>
        <p:grpSp>
          <p:nvGrpSpPr>
            <p:cNvPr id="7" name="Gruppe 6">
              <a:extLst>
                <a:ext uri="{FF2B5EF4-FFF2-40B4-BE49-F238E27FC236}">
                  <a16:creationId xmlns:a16="http://schemas.microsoft.com/office/drawing/2014/main" id="{0563509E-8155-F754-9D23-D4E1225F232F}"/>
                </a:ext>
              </a:extLst>
            </p:cNvPr>
            <p:cNvGrpSpPr/>
            <p:nvPr/>
          </p:nvGrpSpPr>
          <p:grpSpPr>
            <a:xfrm>
              <a:off x="905891" y="505769"/>
              <a:ext cx="5328015" cy="1569660"/>
              <a:chOff x="905891" y="505769"/>
              <a:chExt cx="5328015" cy="1569660"/>
            </a:xfrm>
          </p:grpSpPr>
          <p:sp>
            <p:nvSpPr>
              <p:cNvPr id="8" name="Tekstfelt 7">
                <a:extLst>
                  <a:ext uri="{FF2B5EF4-FFF2-40B4-BE49-F238E27FC236}">
                    <a16:creationId xmlns:a16="http://schemas.microsoft.com/office/drawing/2014/main" id="{B5F4E3BF-C5F3-5C4C-7DEB-9413F2345E25}"/>
                  </a:ext>
                </a:extLst>
              </p:cNvPr>
              <p:cNvSpPr txBox="1"/>
              <p:nvPr/>
            </p:nvSpPr>
            <p:spPr>
              <a:xfrm>
                <a:off x="905891" y="505769"/>
                <a:ext cx="5328015" cy="156966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a-DK" altLang="da-DK" sz="4800" err="1">
                    <a:solidFill>
                      <a:schemeClr val="accent3"/>
                    </a:solidFill>
                    <a:latin typeface="Franklin Gothic Demi" panose="020B0703020102020204" pitchFamily="34" charset="0"/>
                    <a:cs typeface="Times New Roman" panose="02020603050405020304" pitchFamily="18" charset="0"/>
                  </a:rPr>
                  <a:t>Kommandør-kaptajn</a:t>
                </a:r>
                <a:endParaRPr kumimoji="0" lang="da-DK" altLang="da-DK" sz="4800" b="0" i="0" u="none" strike="noStrike" kern="1200" cap="none" spc="0" normalizeH="0" baseline="0" noProof="0">
                  <a:ln>
                    <a:noFill/>
                  </a:ln>
                  <a:solidFill>
                    <a:schemeClr val="accent3"/>
                  </a:solidFill>
                  <a:effectLst/>
                  <a:uLnTx/>
                  <a:uFillTx/>
                  <a:latin typeface="Franklin Gothic Demi" panose="020B0703020102020204" pitchFamily="34" charset="0"/>
                  <a:ea typeface="+mn-ea"/>
                  <a:cs typeface="+mn-cs"/>
                </a:endParaRPr>
              </a:p>
            </p:txBody>
          </p:sp>
          <p:cxnSp>
            <p:nvCxnSpPr>
              <p:cNvPr id="9" name="Lige forbindelse 8">
                <a:extLst>
                  <a:ext uri="{FF2B5EF4-FFF2-40B4-BE49-F238E27FC236}">
                    <a16:creationId xmlns:a16="http://schemas.microsoft.com/office/drawing/2014/main" id="{39821F14-7DBC-95D6-CC36-62166E4D8F5F}"/>
                  </a:ext>
                </a:extLst>
              </p:cNvPr>
              <p:cNvCxnSpPr>
                <a:cxnSpLocks/>
              </p:cNvCxnSpPr>
              <p:nvPr/>
            </p:nvCxnSpPr>
            <p:spPr>
              <a:xfrm>
                <a:off x="2350656" y="2075429"/>
                <a:ext cx="2600325" cy="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12" name="Rektangel: afrundede hjørner 11">
            <a:extLst>
              <a:ext uri="{FF2B5EF4-FFF2-40B4-BE49-F238E27FC236}">
                <a16:creationId xmlns:a16="http://schemas.microsoft.com/office/drawing/2014/main" id="{9300B551-E3F6-C4E3-928A-9F051667DFD8}"/>
              </a:ext>
            </a:extLst>
          </p:cNvPr>
          <p:cNvSpPr/>
          <p:nvPr/>
        </p:nvSpPr>
        <p:spPr>
          <a:xfrm>
            <a:off x="3609974" y="8969829"/>
            <a:ext cx="2897025" cy="720368"/>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540000" fontAlgn="base">
              <a:spcBef>
                <a:spcPts val="2400"/>
              </a:spcBef>
              <a:tabLst>
                <a:tab pos="360000" algn="l"/>
              </a:tabLst>
            </a:pPr>
            <a:r>
              <a:rPr lang="da-DK" sz="1400">
                <a:solidFill>
                  <a:schemeClr val="tx2"/>
                </a:solidFill>
                <a:latin typeface="Franklin Gothic Demi" panose="020B0703020102020204" pitchFamily="34" charset="0"/>
              </a:rPr>
              <a:t>Materialer</a:t>
            </a:r>
          </a:p>
          <a:p>
            <a:pPr marL="285750" indent="-285750" defTabSz="540000">
              <a:buFont typeface="Arial" panose="020B0604020202020204" pitchFamily="34" charset="0"/>
              <a:buChar char="•"/>
              <a:tabLst>
                <a:tab pos="360000" algn="l"/>
              </a:tabLst>
            </a:pPr>
            <a:r>
              <a:rPr lang="da-DK" sz="1200">
                <a:solidFill>
                  <a:schemeClr val="tx2"/>
                </a:solidFill>
              </a:rPr>
              <a:t>Sjov hat eller anden udklædning til kommandørkaptajnen</a:t>
            </a:r>
          </a:p>
        </p:txBody>
      </p:sp>
    </p:spTree>
    <p:extLst>
      <p:ext uri="{BB962C8B-B14F-4D97-AF65-F5344CB8AC3E}">
        <p14:creationId xmlns:p14="http://schemas.microsoft.com/office/powerpoint/2010/main" val="4491280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a:extLst>
            <a:ext uri="{FF2B5EF4-FFF2-40B4-BE49-F238E27FC236}">
              <a16:creationId xmlns:a16="http://schemas.microsoft.com/office/drawing/2014/main" id="{58B3249C-4DB2-D381-5903-E2055115C869}"/>
            </a:ext>
          </a:extLst>
        </p:cNvPr>
        <p:cNvGrpSpPr/>
        <p:nvPr/>
      </p:nvGrpSpPr>
      <p:grpSpPr>
        <a:xfrm>
          <a:off x="0" y="0"/>
          <a:ext cx="0" cy="0"/>
          <a:chOff x="0" y="0"/>
          <a:chExt cx="0" cy="0"/>
        </a:xfrm>
      </p:grpSpPr>
      <p:sp>
        <p:nvSpPr>
          <p:cNvPr id="7" name="Tekstfelt 6">
            <a:extLst>
              <a:ext uri="{FF2B5EF4-FFF2-40B4-BE49-F238E27FC236}">
                <a16:creationId xmlns:a16="http://schemas.microsoft.com/office/drawing/2014/main" id="{ABBB246F-B51D-44A1-430A-B36254FF1E2A}"/>
              </a:ext>
            </a:extLst>
          </p:cNvPr>
          <p:cNvSpPr txBox="1"/>
          <p:nvPr/>
        </p:nvSpPr>
        <p:spPr>
          <a:xfrm>
            <a:off x="369000" y="1585769"/>
            <a:ext cx="6120000" cy="3847207"/>
          </a:xfrm>
          <a:prstGeom prst="rect">
            <a:avLst/>
          </a:prstGeom>
          <a:noFill/>
        </p:spPr>
        <p:txBody>
          <a:bodyPr wrap="square" lIns="91440" tIns="45720" rIns="91440" bIns="45720" anchor="t">
            <a:spAutoFit/>
          </a:bodyPr>
          <a:lstStyle/>
          <a:p>
            <a:r>
              <a:rPr lang="da-DK" sz="1200" b="0" i="1" dirty="0">
                <a:solidFill>
                  <a:schemeClr val="tx2"/>
                </a:solidFill>
                <a:effectLst/>
              </a:rPr>
              <a:t>Formålet er</a:t>
            </a:r>
            <a:r>
              <a:rPr lang="da-DK" sz="1200" i="1" dirty="0">
                <a:solidFill>
                  <a:schemeClr val="tx2"/>
                </a:solidFill>
              </a:rPr>
              <a:t>, at eleverne øver sig i at bevæge sig rytmisk til en variation af musikformer.</a:t>
            </a:r>
            <a:endParaRPr lang="da-DK" sz="1200" kern="100" dirty="0">
              <a:solidFill>
                <a:schemeClr val="tx2"/>
              </a:solidFill>
              <a:effectLst/>
              <a:ea typeface="Franklin Gothic Book" panose="020B0503020102020204" pitchFamily="34" charset="0"/>
              <a:cs typeface="Times New Roman" panose="02020603050405020304" pitchFamily="18" charset="0"/>
            </a:endParaRPr>
          </a:p>
          <a:p>
            <a:pPr marL="228600" indent="-228600" fontAlgn="base">
              <a:spcBef>
                <a:spcPts val="2400"/>
              </a:spcBef>
              <a:buFont typeface="+mj-lt"/>
              <a:buAutoNum type="arabicPeriod"/>
            </a:pPr>
            <a:r>
              <a:rPr lang="da-DK" sz="1200" b="0" i="0" dirty="0">
                <a:solidFill>
                  <a:schemeClr val="tx2"/>
                </a:solidFill>
                <a:effectLst/>
              </a:rPr>
              <a:t>Eleverne er sammen i grupper med fire i hver. </a:t>
            </a:r>
          </a:p>
          <a:p>
            <a:pPr marL="228600" indent="-228600" fontAlgn="base">
              <a:spcBef>
                <a:spcPts val="2400"/>
              </a:spcBef>
              <a:buFont typeface="+mj-lt"/>
              <a:buAutoNum type="arabicPeriod"/>
            </a:pPr>
            <a:r>
              <a:rPr lang="da-DK" sz="1200" b="0" i="0" dirty="0">
                <a:solidFill>
                  <a:schemeClr val="tx2"/>
                </a:solidFill>
                <a:effectLst/>
              </a:rPr>
              <a:t>De stiller sig i en ruderform, hvor alle vender næsen samme vej. </a:t>
            </a:r>
          </a:p>
          <a:p>
            <a:pPr marL="228600" indent="-228600" fontAlgn="base">
              <a:spcBef>
                <a:spcPts val="2400"/>
              </a:spcBef>
              <a:buFont typeface="+mj-lt"/>
              <a:buAutoNum type="arabicPeriod"/>
            </a:pPr>
            <a:r>
              <a:rPr lang="da-DK" sz="1200" dirty="0">
                <a:solidFill>
                  <a:schemeClr val="tx2"/>
                </a:solidFill>
              </a:rPr>
              <a:t>Den</a:t>
            </a:r>
            <a:r>
              <a:rPr lang="da-DK" sz="1200" b="0" i="0" dirty="0">
                <a:solidFill>
                  <a:schemeClr val="tx2"/>
                </a:solidFill>
                <a:effectLst/>
              </a:rPr>
              <a:t> forreste elev fra ruderens ”spids</a:t>
            </a:r>
            <a:r>
              <a:rPr lang="da-DK" sz="1200" dirty="0">
                <a:solidFill>
                  <a:schemeClr val="tx2"/>
                </a:solidFill>
              </a:rPr>
              <a:t>”</a:t>
            </a:r>
            <a:r>
              <a:rPr lang="da-DK" sz="1200" b="0" i="0" dirty="0">
                <a:solidFill>
                  <a:schemeClr val="tx2"/>
                </a:solidFill>
                <a:effectLst/>
              </a:rPr>
              <a:t> bestemmer</a:t>
            </a:r>
            <a:r>
              <a:rPr lang="da-DK" sz="1200" dirty="0">
                <a:solidFill>
                  <a:schemeClr val="tx2"/>
                </a:solidFill>
              </a:rPr>
              <a:t>,</a:t>
            </a:r>
            <a:r>
              <a:rPr lang="da-DK" sz="1200" b="0" i="0" dirty="0">
                <a:solidFill>
                  <a:schemeClr val="tx2"/>
                </a:solidFill>
                <a:effectLst/>
              </a:rPr>
              <a:t> hvordan der danses</a:t>
            </a:r>
            <a:r>
              <a:rPr lang="da-DK" sz="1200" dirty="0">
                <a:solidFill>
                  <a:schemeClr val="tx2"/>
                </a:solidFill>
              </a:rPr>
              <a:t>,</a:t>
            </a:r>
            <a:r>
              <a:rPr lang="da-DK" sz="1200" b="0" i="0" dirty="0">
                <a:solidFill>
                  <a:schemeClr val="tx2"/>
                </a:solidFill>
                <a:effectLst/>
              </a:rPr>
              <a:t> og de andre følger med. Det minder om kongens efterfølger, men eleverne bliver på stedet</a:t>
            </a:r>
            <a:r>
              <a:rPr lang="da-DK" sz="1200" dirty="0">
                <a:solidFill>
                  <a:schemeClr val="tx2"/>
                </a:solidFill>
              </a:rPr>
              <a:t>,</a:t>
            </a:r>
            <a:r>
              <a:rPr lang="da-DK" sz="1200" b="0" i="0" dirty="0">
                <a:solidFill>
                  <a:schemeClr val="tx2"/>
                </a:solidFill>
                <a:effectLst/>
              </a:rPr>
              <a:t> og dansen er rammen. </a:t>
            </a:r>
          </a:p>
          <a:p>
            <a:pPr marL="228600" indent="-228600" fontAlgn="base">
              <a:spcBef>
                <a:spcPts val="2400"/>
              </a:spcBef>
              <a:buFont typeface="+mj-lt"/>
              <a:buAutoNum type="arabicPeriod"/>
            </a:pPr>
            <a:r>
              <a:rPr lang="da-DK" sz="1200" b="0" i="0" dirty="0">
                <a:solidFill>
                  <a:schemeClr val="tx2"/>
                </a:solidFill>
                <a:effectLst/>
              </a:rPr>
              <a:t>Når den første elev ikke kan finde på mere dans</a:t>
            </a:r>
            <a:r>
              <a:rPr lang="da-DK" sz="1200" dirty="0">
                <a:solidFill>
                  <a:schemeClr val="tx2"/>
                </a:solidFill>
              </a:rPr>
              <a:t>/flere trin,</a:t>
            </a:r>
            <a:r>
              <a:rPr lang="da-DK" sz="1200" b="0" i="0" dirty="0">
                <a:solidFill>
                  <a:schemeClr val="tx2"/>
                </a:solidFill>
                <a:effectLst/>
              </a:rPr>
              <a:t> vender </a:t>
            </a:r>
            <a:r>
              <a:rPr lang="da-DK" sz="1200" dirty="0">
                <a:solidFill>
                  <a:schemeClr val="tx2"/>
                </a:solidFill>
              </a:rPr>
              <a:t>han/hun</a:t>
            </a:r>
            <a:r>
              <a:rPr lang="da-DK" sz="1200" b="0" i="0" dirty="0">
                <a:solidFill>
                  <a:schemeClr val="tx2"/>
                </a:solidFill>
                <a:effectLst/>
              </a:rPr>
              <a:t> sig rundt, gerne som del af en bevægelse, så en af de andre ”spidser” kommer forrest, og dermed er </a:t>
            </a:r>
            <a:r>
              <a:rPr lang="da-DK" sz="1200" dirty="0">
                <a:solidFill>
                  <a:schemeClr val="tx2"/>
                </a:solidFill>
              </a:rPr>
              <a:t>det </a:t>
            </a:r>
            <a:r>
              <a:rPr lang="da-DK" sz="1200" b="0" i="0" dirty="0">
                <a:solidFill>
                  <a:schemeClr val="tx2"/>
                </a:solidFill>
                <a:effectLst/>
              </a:rPr>
              <a:t>den næste til at bestemme.</a:t>
            </a:r>
          </a:p>
          <a:p>
            <a:pPr marL="228600" indent="-228600" fontAlgn="base">
              <a:spcBef>
                <a:spcPts val="2400"/>
              </a:spcBef>
              <a:buFont typeface="+mj-lt"/>
              <a:buAutoNum type="arabicPeriod"/>
            </a:pPr>
            <a:r>
              <a:rPr lang="da-DK" sz="1200" b="0" i="0" dirty="0">
                <a:solidFill>
                  <a:schemeClr val="tx2"/>
                </a:solidFill>
                <a:effectLst/>
              </a:rPr>
              <a:t>Brug gerne forskellige stykker musik, som kan inspirere til forskellige bevægelser. Man kan også vælge et tema fx </a:t>
            </a:r>
            <a:r>
              <a:rPr lang="da-DK" sz="1200" b="0" i="0" dirty="0" err="1">
                <a:solidFill>
                  <a:schemeClr val="tx2"/>
                </a:solidFill>
                <a:effectLst/>
              </a:rPr>
              <a:t>TikTok</a:t>
            </a:r>
            <a:r>
              <a:rPr lang="da-DK" sz="1200" b="0" i="0" dirty="0">
                <a:solidFill>
                  <a:schemeClr val="tx2"/>
                </a:solidFill>
                <a:effectLst/>
              </a:rPr>
              <a:t> eller Laban, som eleverne skal lave bevægelser efter.</a:t>
            </a:r>
            <a:endParaRPr lang="da-DK" sz="1400" b="0" i="0" dirty="0">
              <a:solidFill>
                <a:srgbClr val="23675B"/>
              </a:solidFill>
              <a:effectLst/>
            </a:endParaRPr>
          </a:p>
          <a:p>
            <a:endParaRPr lang="da-DK" sz="1200" kern="100" dirty="0">
              <a:solidFill>
                <a:schemeClr val="accent3"/>
              </a:solidFill>
              <a:latin typeface="Franklin Gothic Book" panose="020B0503020102020204" pitchFamily="34" charset="0"/>
              <a:ea typeface="Calibri" panose="020F0502020204030204" pitchFamily="34" charset="0"/>
              <a:cs typeface="Times New Roman" panose="02020603050405020304" pitchFamily="18" charset="0"/>
            </a:endParaRPr>
          </a:p>
        </p:txBody>
      </p:sp>
      <p:grpSp>
        <p:nvGrpSpPr>
          <p:cNvPr id="8" name="Gruppe 7">
            <a:extLst>
              <a:ext uri="{FF2B5EF4-FFF2-40B4-BE49-F238E27FC236}">
                <a16:creationId xmlns:a16="http://schemas.microsoft.com/office/drawing/2014/main" id="{77A4F615-E45F-2122-51EA-1DB8F9ED83B9}"/>
              </a:ext>
            </a:extLst>
          </p:cNvPr>
          <p:cNvGrpSpPr/>
          <p:nvPr/>
        </p:nvGrpSpPr>
        <p:grpSpPr>
          <a:xfrm>
            <a:off x="365891" y="381268"/>
            <a:ext cx="5868015" cy="1080000"/>
            <a:chOff x="365891" y="381268"/>
            <a:chExt cx="5868015" cy="1080000"/>
          </a:xfrm>
        </p:grpSpPr>
        <p:sp>
          <p:nvSpPr>
            <p:cNvPr id="6" name="Ellipse 5">
              <a:extLst>
                <a:ext uri="{FF2B5EF4-FFF2-40B4-BE49-F238E27FC236}">
                  <a16:creationId xmlns:a16="http://schemas.microsoft.com/office/drawing/2014/main" id="{2EBC0CAA-AF83-5570-7B64-AC37A8E7AE7C}"/>
                </a:ext>
              </a:extLst>
            </p:cNvPr>
            <p:cNvSpPr/>
            <p:nvPr/>
          </p:nvSpPr>
          <p:spPr>
            <a:xfrm>
              <a:off x="365891" y="381268"/>
              <a:ext cx="1080000" cy="1080000"/>
            </a:xfrm>
            <a:prstGeom prst="ellipse">
              <a:avLst/>
            </a:prstGeom>
            <a:solidFill>
              <a:schemeClr val="accent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100">
                  <a:latin typeface="Franklin Gothic Demi" panose="020B0703020102020204" pitchFamily="34" charset="0"/>
                </a:rPr>
                <a:t>Station 4 </a:t>
              </a:r>
              <a:r>
                <a:rPr lang="da-DK" sz="2200" err="1">
                  <a:latin typeface="Franklin Gothic Demi" panose="020B0703020102020204" pitchFamily="34" charset="0"/>
                </a:rPr>
                <a:t>Krea</a:t>
              </a:r>
              <a:endParaRPr lang="da-DK" sz="2200">
                <a:latin typeface="Franklin Gothic Demi" panose="020B0703020102020204" pitchFamily="34" charset="0"/>
              </a:endParaRPr>
            </a:p>
          </p:txBody>
        </p:sp>
        <p:grpSp>
          <p:nvGrpSpPr>
            <p:cNvPr id="5" name="Gruppe 4">
              <a:extLst>
                <a:ext uri="{FF2B5EF4-FFF2-40B4-BE49-F238E27FC236}">
                  <a16:creationId xmlns:a16="http://schemas.microsoft.com/office/drawing/2014/main" id="{7FED44C0-707D-1300-9D6B-BC5879AECD88}"/>
                </a:ext>
              </a:extLst>
            </p:cNvPr>
            <p:cNvGrpSpPr/>
            <p:nvPr/>
          </p:nvGrpSpPr>
          <p:grpSpPr>
            <a:xfrm>
              <a:off x="905891" y="505769"/>
              <a:ext cx="5328015" cy="836326"/>
              <a:chOff x="905891" y="505769"/>
              <a:chExt cx="5328015" cy="836326"/>
            </a:xfrm>
          </p:grpSpPr>
          <p:sp>
            <p:nvSpPr>
              <p:cNvPr id="4" name="Tekstfelt 3">
                <a:extLst>
                  <a:ext uri="{FF2B5EF4-FFF2-40B4-BE49-F238E27FC236}">
                    <a16:creationId xmlns:a16="http://schemas.microsoft.com/office/drawing/2014/main" id="{B32AD9EB-A89B-BA33-4C6C-1B99F85B4208}"/>
                  </a:ext>
                </a:extLst>
              </p:cNvPr>
              <p:cNvSpPr txBox="1"/>
              <p:nvPr/>
            </p:nvSpPr>
            <p:spPr>
              <a:xfrm>
                <a:off x="905891" y="505769"/>
                <a:ext cx="5328015" cy="83099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a-DK" altLang="da-DK" sz="4800">
                    <a:solidFill>
                      <a:schemeClr val="accent3"/>
                    </a:solidFill>
                    <a:latin typeface="Franklin Gothic Demi" panose="020B0703020102020204" pitchFamily="34" charset="0"/>
                    <a:cs typeface="Times New Roman" panose="02020603050405020304" pitchFamily="18" charset="0"/>
                  </a:rPr>
                  <a:t>Ruder-dansen</a:t>
                </a:r>
                <a:endParaRPr kumimoji="0" lang="da-DK" altLang="da-DK" sz="4800" b="0" i="0" u="none" strike="noStrike" kern="1200" cap="none" spc="0" normalizeH="0" baseline="0" noProof="0">
                  <a:ln>
                    <a:noFill/>
                  </a:ln>
                  <a:solidFill>
                    <a:schemeClr val="accent3"/>
                  </a:solidFill>
                  <a:effectLst/>
                  <a:uLnTx/>
                  <a:uFillTx/>
                  <a:latin typeface="Franklin Gothic Demi" panose="020B0703020102020204" pitchFamily="34" charset="0"/>
                  <a:ea typeface="+mn-ea"/>
                  <a:cs typeface="+mn-cs"/>
                </a:endParaRPr>
              </a:p>
            </p:txBody>
          </p:sp>
          <p:cxnSp>
            <p:nvCxnSpPr>
              <p:cNvPr id="2" name="Lige forbindelse 1">
                <a:extLst>
                  <a:ext uri="{FF2B5EF4-FFF2-40B4-BE49-F238E27FC236}">
                    <a16:creationId xmlns:a16="http://schemas.microsoft.com/office/drawing/2014/main" id="{2D781E50-974C-74DC-08FA-D462B77C8A8B}"/>
                  </a:ext>
                </a:extLst>
              </p:cNvPr>
              <p:cNvCxnSpPr>
                <a:cxnSpLocks/>
              </p:cNvCxnSpPr>
              <p:nvPr/>
            </p:nvCxnSpPr>
            <p:spPr>
              <a:xfrm>
                <a:off x="2325256" y="1342095"/>
                <a:ext cx="2600325" cy="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3" name="Rektangel: afrundede hjørner 2">
            <a:extLst>
              <a:ext uri="{FF2B5EF4-FFF2-40B4-BE49-F238E27FC236}">
                <a16:creationId xmlns:a16="http://schemas.microsoft.com/office/drawing/2014/main" id="{6529B752-B56A-3580-E262-B201E02AA504}"/>
              </a:ext>
            </a:extLst>
          </p:cNvPr>
          <p:cNvSpPr/>
          <p:nvPr/>
        </p:nvSpPr>
        <p:spPr>
          <a:xfrm>
            <a:off x="3609974" y="9067799"/>
            <a:ext cx="2897025" cy="622397"/>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540000" fontAlgn="base">
              <a:spcBef>
                <a:spcPts val="2400"/>
              </a:spcBef>
              <a:tabLst>
                <a:tab pos="360000" algn="l"/>
              </a:tabLst>
            </a:pPr>
            <a:r>
              <a:rPr lang="da-DK" sz="1400">
                <a:solidFill>
                  <a:schemeClr val="tx2"/>
                </a:solidFill>
                <a:latin typeface="Franklin Gothic Demi" panose="020B0703020102020204" pitchFamily="34" charset="0"/>
              </a:rPr>
              <a:t>Materialer</a:t>
            </a:r>
          </a:p>
          <a:p>
            <a:pPr marL="285750" indent="-285750" defTabSz="540000">
              <a:buFont typeface="Arial" panose="020B0604020202020204" pitchFamily="34" charset="0"/>
              <a:buChar char="•"/>
              <a:tabLst>
                <a:tab pos="360000" algn="l"/>
              </a:tabLst>
            </a:pPr>
            <a:r>
              <a:rPr lang="da-DK" sz="1200">
                <a:solidFill>
                  <a:schemeClr val="tx2"/>
                </a:solidFill>
              </a:rPr>
              <a:t>Adgang til musik og højtalere</a:t>
            </a:r>
          </a:p>
        </p:txBody>
      </p:sp>
    </p:spTree>
    <p:extLst>
      <p:ext uri="{BB962C8B-B14F-4D97-AF65-F5344CB8AC3E}">
        <p14:creationId xmlns:p14="http://schemas.microsoft.com/office/powerpoint/2010/main" val="27535166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a:extLst>
            <a:ext uri="{FF2B5EF4-FFF2-40B4-BE49-F238E27FC236}">
              <a16:creationId xmlns:a16="http://schemas.microsoft.com/office/drawing/2014/main" id="{BB917451-208D-B898-1791-48DC9953A6CE}"/>
            </a:ext>
          </a:extLst>
        </p:cNvPr>
        <p:cNvGrpSpPr/>
        <p:nvPr/>
      </p:nvGrpSpPr>
      <p:grpSpPr>
        <a:xfrm>
          <a:off x="0" y="0"/>
          <a:ext cx="0" cy="0"/>
          <a:chOff x="0" y="0"/>
          <a:chExt cx="0" cy="0"/>
        </a:xfrm>
      </p:grpSpPr>
      <p:sp>
        <p:nvSpPr>
          <p:cNvPr id="5" name="Tekstfelt 4">
            <a:extLst>
              <a:ext uri="{FF2B5EF4-FFF2-40B4-BE49-F238E27FC236}">
                <a16:creationId xmlns:a16="http://schemas.microsoft.com/office/drawing/2014/main" id="{30C37C79-0026-CF92-3911-D4CD11D778F1}"/>
              </a:ext>
            </a:extLst>
          </p:cNvPr>
          <p:cNvSpPr txBox="1"/>
          <p:nvPr/>
        </p:nvSpPr>
        <p:spPr>
          <a:xfrm>
            <a:off x="369000" y="2158169"/>
            <a:ext cx="6120000" cy="4247317"/>
          </a:xfrm>
          <a:prstGeom prst="rect">
            <a:avLst/>
          </a:prstGeom>
          <a:noFill/>
        </p:spPr>
        <p:txBody>
          <a:bodyPr wrap="square" lIns="91440" tIns="45720" rIns="91440" bIns="45720" anchor="t">
            <a:spAutoFit/>
          </a:bodyPr>
          <a:lstStyle/>
          <a:p>
            <a:pPr algn="l" fontAlgn="base">
              <a:spcBef>
                <a:spcPts val="2400"/>
              </a:spcBef>
            </a:pPr>
            <a:r>
              <a:rPr lang="da-DK" sz="1200" b="0" i="1" dirty="0">
                <a:solidFill>
                  <a:schemeClr val="tx2"/>
                </a:solidFill>
                <a:effectLst/>
              </a:rPr>
              <a:t>Formålet er, at eleverne får bevæget sig og øver deres koordination på en sjov måde.</a:t>
            </a:r>
            <a:endParaRPr lang="da-DK" sz="1200" b="0" i="0" dirty="0">
              <a:solidFill>
                <a:schemeClr val="tx2"/>
              </a:solidFill>
              <a:effectLst/>
            </a:endParaRPr>
          </a:p>
          <a:p>
            <a:pPr fontAlgn="base">
              <a:spcBef>
                <a:spcPts val="2400"/>
              </a:spcBef>
            </a:pPr>
            <a:r>
              <a:rPr lang="da-DK" sz="1200" b="0" i="0" dirty="0">
                <a:solidFill>
                  <a:schemeClr val="tx2"/>
                </a:solidFill>
                <a:effectLst/>
              </a:rPr>
              <a:t>Just Dance er et kendt spil med</a:t>
            </a:r>
            <a:r>
              <a:rPr lang="da-DK" sz="1200" dirty="0">
                <a:solidFill>
                  <a:schemeClr val="tx2"/>
                </a:solidFill>
              </a:rPr>
              <a:t> </a:t>
            </a:r>
            <a:r>
              <a:rPr lang="da-DK" sz="1200" b="0" i="0" dirty="0">
                <a:solidFill>
                  <a:schemeClr val="tx2"/>
                </a:solidFill>
                <a:effectLst/>
              </a:rPr>
              <a:t>dansevideoer, man skal danse efter. Man kan også finde videoerne på </a:t>
            </a:r>
            <a:r>
              <a:rPr lang="da-DK" sz="1200" b="0" i="0" dirty="0" err="1">
                <a:solidFill>
                  <a:schemeClr val="tx2"/>
                </a:solidFill>
                <a:effectLst/>
              </a:rPr>
              <a:t>Youtube</a:t>
            </a:r>
            <a:r>
              <a:rPr lang="da-DK" sz="1200" b="0" i="0" dirty="0">
                <a:solidFill>
                  <a:schemeClr val="tx2"/>
                </a:solidFill>
                <a:effectLst/>
              </a:rPr>
              <a:t> og danse efter dem. Denne aktivitet er sjov for alle aldre.</a:t>
            </a:r>
          </a:p>
          <a:p>
            <a:pPr algn="l" fontAlgn="base">
              <a:spcBef>
                <a:spcPts val="2400"/>
              </a:spcBef>
            </a:pPr>
            <a:r>
              <a:rPr lang="da-DK" sz="1200" b="0" i="0" dirty="0">
                <a:solidFill>
                  <a:schemeClr val="tx2"/>
                </a:solidFill>
                <a:effectLst/>
              </a:rPr>
              <a:t>Find videoen og følg med, så godt I kan.</a:t>
            </a:r>
          </a:p>
          <a:p>
            <a:pPr marL="285750" indent="-285750" algn="l" fontAlgn="base">
              <a:spcBef>
                <a:spcPts val="2400"/>
              </a:spcBef>
              <a:buFont typeface="Arial" panose="020B0604020202020204" pitchFamily="34" charset="0"/>
              <a:buChar char="•"/>
            </a:pPr>
            <a:r>
              <a:rPr lang="da-DK" sz="1400" i="0" u="none" strike="noStrike" dirty="0">
                <a:solidFill>
                  <a:schemeClr val="accent2"/>
                </a:solidFill>
                <a:effectLst/>
                <a:latin typeface="+mj-lt"/>
                <a:hlinkClick r:id="rId2">
                  <a:extLst>
                    <a:ext uri="{A12FA001-AC4F-418D-AE19-62706E023703}">
                      <ahyp:hlinkClr xmlns:ahyp="http://schemas.microsoft.com/office/drawing/2018/hyperlinkcolor" val="tx"/>
                    </a:ext>
                  </a:extLst>
                </a:hlinkClick>
              </a:rPr>
              <a:t>Eye of The Tiger</a:t>
            </a:r>
            <a:endParaRPr lang="da-DK" sz="1400" i="0" dirty="0">
              <a:solidFill>
                <a:schemeClr val="accent2"/>
              </a:solidFill>
              <a:effectLst/>
              <a:latin typeface="+mj-lt"/>
            </a:endParaRPr>
          </a:p>
          <a:p>
            <a:pPr marL="285750" indent="-285750" algn="l" fontAlgn="base">
              <a:spcBef>
                <a:spcPts val="2400"/>
              </a:spcBef>
              <a:buFont typeface="Arial" panose="020B0604020202020204" pitchFamily="34" charset="0"/>
              <a:buChar char="•"/>
            </a:pPr>
            <a:r>
              <a:rPr lang="da-DK" sz="1400" i="0" u="none" strike="noStrike" dirty="0">
                <a:solidFill>
                  <a:schemeClr val="accent2"/>
                </a:solidFill>
                <a:effectLst/>
                <a:latin typeface="+mj-lt"/>
                <a:hlinkClick r:id="rId3">
                  <a:extLst>
                    <a:ext uri="{A12FA001-AC4F-418D-AE19-62706E023703}">
                      <ahyp:hlinkClr xmlns:ahyp="http://schemas.microsoft.com/office/drawing/2018/hyperlinkcolor" val="tx"/>
                    </a:ext>
                  </a:extLst>
                </a:hlinkClick>
              </a:rPr>
              <a:t>Y.M.C.A</a:t>
            </a:r>
            <a:endParaRPr lang="da-DK" sz="1400" i="0" dirty="0">
              <a:solidFill>
                <a:schemeClr val="accent2"/>
              </a:solidFill>
              <a:effectLst/>
              <a:latin typeface="+mj-lt"/>
            </a:endParaRPr>
          </a:p>
          <a:p>
            <a:pPr marL="285750" indent="-285750" algn="l" fontAlgn="base">
              <a:spcBef>
                <a:spcPts val="2400"/>
              </a:spcBef>
              <a:buFont typeface="Arial" panose="020B0604020202020204" pitchFamily="34" charset="0"/>
              <a:buChar char="•"/>
            </a:pPr>
            <a:r>
              <a:rPr lang="da-DK" sz="1400" i="0" u="none" strike="noStrike" dirty="0">
                <a:solidFill>
                  <a:schemeClr val="accent2"/>
                </a:solidFill>
                <a:effectLst/>
                <a:latin typeface="+mj-lt"/>
                <a:hlinkClick r:id="rId4">
                  <a:extLst>
                    <a:ext uri="{A12FA001-AC4F-418D-AE19-62706E023703}">
                      <ahyp:hlinkClr xmlns:ahyp="http://schemas.microsoft.com/office/drawing/2018/hyperlinkcolor" val="tx"/>
                    </a:ext>
                  </a:extLst>
                </a:hlinkClick>
              </a:rPr>
              <a:t>I </a:t>
            </a:r>
            <a:r>
              <a:rPr lang="da-DK" sz="1400" i="0" u="none" strike="noStrike" dirty="0" err="1">
                <a:solidFill>
                  <a:schemeClr val="accent2"/>
                </a:solidFill>
                <a:effectLst/>
                <a:latin typeface="+mj-lt"/>
                <a:hlinkClick r:id="rId4">
                  <a:extLst>
                    <a:ext uri="{A12FA001-AC4F-418D-AE19-62706E023703}">
                      <ahyp:hlinkClr xmlns:ahyp="http://schemas.microsoft.com/office/drawing/2018/hyperlinkcolor" val="tx"/>
                    </a:ext>
                  </a:extLst>
                </a:hlinkClick>
              </a:rPr>
              <a:t>Gotta</a:t>
            </a:r>
            <a:r>
              <a:rPr lang="da-DK" sz="1400" i="0" u="none" strike="noStrike" dirty="0">
                <a:solidFill>
                  <a:schemeClr val="accent2"/>
                </a:solidFill>
                <a:effectLst/>
                <a:latin typeface="+mj-lt"/>
                <a:hlinkClick r:id="rId4">
                  <a:extLst>
                    <a:ext uri="{A12FA001-AC4F-418D-AE19-62706E023703}">
                      <ahyp:hlinkClr xmlns:ahyp="http://schemas.microsoft.com/office/drawing/2018/hyperlinkcolor" val="tx"/>
                    </a:ext>
                  </a:extLst>
                </a:hlinkClick>
              </a:rPr>
              <a:t> </a:t>
            </a:r>
            <a:r>
              <a:rPr lang="da-DK" sz="1400" i="0" u="none" strike="noStrike" dirty="0" err="1">
                <a:solidFill>
                  <a:schemeClr val="accent2"/>
                </a:solidFill>
                <a:effectLst/>
                <a:latin typeface="+mj-lt"/>
                <a:hlinkClick r:id="rId4">
                  <a:extLst>
                    <a:ext uri="{A12FA001-AC4F-418D-AE19-62706E023703}">
                      <ahyp:hlinkClr xmlns:ahyp="http://schemas.microsoft.com/office/drawing/2018/hyperlinkcolor" val="tx"/>
                    </a:ext>
                  </a:extLst>
                </a:hlinkClick>
              </a:rPr>
              <a:t>Feeling</a:t>
            </a:r>
            <a:endParaRPr lang="da-DK" sz="1400" i="0" dirty="0">
              <a:solidFill>
                <a:schemeClr val="accent2"/>
              </a:solidFill>
              <a:effectLst/>
              <a:latin typeface="+mj-lt"/>
            </a:endParaRPr>
          </a:p>
          <a:p>
            <a:pPr marL="285750" indent="-285750" algn="l" fontAlgn="base">
              <a:spcBef>
                <a:spcPts val="2400"/>
              </a:spcBef>
              <a:buFont typeface="Arial" panose="020B0604020202020204" pitchFamily="34" charset="0"/>
              <a:buChar char="•"/>
            </a:pPr>
            <a:r>
              <a:rPr lang="da-DK" sz="1400" i="0" u="none" strike="noStrike" dirty="0" err="1">
                <a:solidFill>
                  <a:schemeClr val="accent2"/>
                </a:solidFill>
                <a:effectLst/>
                <a:latin typeface="+mj-lt"/>
                <a:hlinkClick r:id="rId5">
                  <a:extLst>
                    <a:ext uri="{A12FA001-AC4F-418D-AE19-62706E023703}">
                      <ahyp:hlinkClr xmlns:ahyp="http://schemas.microsoft.com/office/drawing/2018/hyperlinkcolor" val="tx"/>
                    </a:ext>
                  </a:extLst>
                </a:hlinkClick>
              </a:rPr>
              <a:t>Waka</a:t>
            </a:r>
            <a:r>
              <a:rPr lang="da-DK" sz="1400" i="0" u="none" strike="noStrike" dirty="0">
                <a:solidFill>
                  <a:srgbClr val="0563C1"/>
                </a:solidFill>
                <a:effectLst/>
                <a:latin typeface="+mj-lt"/>
                <a:hlinkClick r:id="rId5">
                  <a:extLst>
                    <a:ext uri="{A12FA001-AC4F-418D-AE19-62706E023703}">
                      <ahyp:hlinkClr xmlns:ahyp="http://schemas.microsoft.com/office/drawing/2018/hyperlinkcolor" val="tx"/>
                    </a:ext>
                  </a:extLst>
                </a:hlinkClick>
              </a:rPr>
              <a:t> </a:t>
            </a:r>
            <a:r>
              <a:rPr lang="da-DK" sz="1400" i="0" u="none" strike="noStrike" dirty="0" err="1">
                <a:solidFill>
                  <a:schemeClr val="accent2"/>
                </a:solidFill>
                <a:effectLst/>
                <a:latin typeface="+mj-lt"/>
                <a:hlinkClick r:id="rId5">
                  <a:extLst>
                    <a:ext uri="{A12FA001-AC4F-418D-AE19-62706E023703}">
                      <ahyp:hlinkClr xmlns:ahyp="http://schemas.microsoft.com/office/drawing/2018/hyperlinkcolor" val="tx"/>
                    </a:ext>
                  </a:extLst>
                </a:hlinkClick>
              </a:rPr>
              <a:t>Waka</a:t>
            </a:r>
            <a:endParaRPr lang="da-DK" sz="1400" i="0" dirty="0">
              <a:solidFill>
                <a:schemeClr val="accent2"/>
              </a:solidFill>
              <a:effectLst/>
              <a:latin typeface="+mj-lt"/>
            </a:endParaRPr>
          </a:p>
          <a:p>
            <a:pPr algn="l" fontAlgn="base">
              <a:spcBef>
                <a:spcPts val="2400"/>
              </a:spcBef>
            </a:pPr>
            <a:r>
              <a:rPr lang="da-DK" sz="1200" b="0" i="0" dirty="0">
                <a:solidFill>
                  <a:schemeClr val="tx2"/>
                </a:solidFill>
                <a:effectLst/>
              </a:rPr>
              <a:t>Find selv på flere sange og søg efter Just Dance på </a:t>
            </a:r>
            <a:r>
              <a:rPr lang="da-DK" sz="1200" b="0" i="0" dirty="0" err="1">
                <a:solidFill>
                  <a:schemeClr val="tx2"/>
                </a:solidFill>
                <a:effectLst/>
              </a:rPr>
              <a:t>Youtube</a:t>
            </a:r>
            <a:r>
              <a:rPr lang="da-DK" sz="1200" b="0" i="0" dirty="0">
                <a:solidFill>
                  <a:schemeClr val="tx2"/>
                </a:solidFill>
                <a:effectLst/>
              </a:rPr>
              <a:t>.</a:t>
            </a:r>
            <a:endParaRPr lang="da-DK" sz="1400" kern="100" dirty="0">
              <a:solidFill>
                <a:schemeClr val="accent3"/>
              </a:solidFill>
              <a:ea typeface="Calibri" panose="020F0502020204030204" pitchFamily="34" charset="0"/>
              <a:cs typeface="Times New Roman" panose="02020603050405020304" pitchFamily="18" charset="0"/>
            </a:endParaRPr>
          </a:p>
          <a:p>
            <a:endParaRPr lang="da-DK" sz="1400" kern="100" dirty="0">
              <a:solidFill>
                <a:schemeClr val="accent3"/>
              </a:solidFill>
              <a:ea typeface="Calibri" panose="020F0502020204030204" pitchFamily="34" charset="0"/>
              <a:cs typeface="Times New Roman" panose="02020603050405020304" pitchFamily="18" charset="0"/>
            </a:endParaRPr>
          </a:p>
        </p:txBody>
      </p:sp>
      <p:sp>
        <p:nvSpPr>
          <p:cNvPr id="2" name="Rektangel: afrundede hjørner 1">
            <a:extLst>
              <a:ext uri="{FF2B5EF4-FFF2-40B4-BE49-F238E27FC236}">
                <a16:creationId xmlns:a16="http://schemas.microsoft.com/office/drawing/2014/main" id="{2180BC5D-6894-94F5-07D3-B0E7F1F2F7E2}"/>
              </a:ext>
            </a:extLst>
          </p:cNvPr>
          <p:cNvSpPr/>
          <p:nvPr/>
        </p:nvSpPr>
        <p:spPr>
          <a:xfrm>
            <a:off x="3609974" y="8724900"/>
            <a:ext cx="2897025" cy="965297"/>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540000" fontAlgn="base">
              <a:spcBef>
                <a:spcPts val="2400"/>
              </a:spcBef>
              <a:tabLst>
                <a:tab pos="360000" algn="l"/>
              </a:tabLst>
            </a:pPr>
            <a:r>
              <a:rPr lang="da-DK" sz="1400">
                <a:solidFill>
                  <a:schemeClr val="tx2"/>
                </a:solidFill>
                <a:latin typeface="Franklin Gothic Demi" panose="020B0703020102020204" pitchFamily="34" charset="0"/>
              </a:rPr>
              <a:t>Materialer</a:t>
            </a:r>
          </a:p>
          <a:p>
            <a:pPr marL="285750" indent="-285750" defTabSz="540000">
              <a:buFont typeface="Arial" panose="020B0604020202020204" pitchFamily="34" charset="0"/>
              <a:buChar char="•"/>
              <a:tabLst>
                <a:tab pos="360000" algn="l"/>
              </a:tabLst>
            </a:pPr>
            <a:r>
              <a:rPr lang="da-DK" sz="1200">
                <a:solidFill>
                  <a:schemeClr val="tx2"/>
                </a:solidFill>
              </a:rPr>
              <a:t>Adgang til musik og højtalere</a:t>
            </a:r>
          </a:p>
          <a:p>
            <a:pPr marL="285750" indent="-285750" defTabSz="540000">
              <a:buFont typeface="Arial" panose="020B0604020202020204" pitchFamily="34" charset="0"/>
              <a:buChar char="•"/>
              <a:tabLst>
                <a:tab pos="360000" algn="l"/>
              </a:tabLst>
            </a:pPr>
            <a:r>
              <a:rPr lang="da-DK" sz="1200">
                <a:solidFill>
                  <a:schemeClr val="tx2"/>
                </a:solidFill>
              </a:rPr>
              <a:t>Storskærm/interaktiv tavle/ projektor og lærred</a:t>
            </a:r>
          </a:p>
        </p:txBody>
      </p:sp>
      <p:grpSp>
        <p:nvGrpSpPr>
          <p:cNvPr id="9" name="Gruppe 8">
            <a:extLst>
              <a:ext uri="{FF2B5EF4-FFF2-40B4-BE49-F238E27FC236}">
                <a16:creationId xmlns:a16="http://schemas.microsoft.com/office/drawing/2014/main" id="{F1D4298A-B73A-5C5F-01FC-D53830FAE324}"/>
              </a:ext>
            </a:extLst>
          </p:cNvPr>
          <p:cNvGrpSpPr/>
          <p:nvPr/>
        </p:nvGrpSpPr>
        <p:grpSpPr>
          <a:xfrm>
            <a:off x="365891" y="381268"/>
            <a:ext cx="5868015" cy="1080000"/>
            <a:chOff x="365891" y="381268"/>
            <a:chExt cx="5868015" cy="1080000"/>
          </a:xfrm>
        </p:grpSpPr>
        <p:sp>
          <p:nvSpPr>
            <p:cNvPr id="10" name="Ellipse 9">
              <a:extLst>
                <a:ext uri="{FF2B5EF4-FFF2-40B4-BE49-F238E27FC236}">
                  <a16:creationId xmlns:a16="http://schemas.microsoft.com/office/drawing/2014/main" id="{E8C6CCC7-95C2-EF2C-A990-E7C9437EA157}"/>
                </a:ext>
              </a:extLst>
            </p:cNvPr>
            <p:cNvSpPr/>
            <p:nvPr/>
          </p:nvSpPr>
          <p:spPr>
            <a:xfrm>
              <a:off x="365891" y="381268"/>
              <a:ext cx="1080000" cy="1080000"/>
            </a:xfrm>
            <a:prstGeom prst="ellipse">
              <a:avLst/>
            </a:prstGeom>
            <a:solidFill>
              <a:schemeClr val="accent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100">
                  <a:latin typeface="Franklin Gothic Demi" panose="020B0703020102020204" pitchFamily="34" charset="0"/>
                </a:rPr>
                <a:t>Station 4 </a:t>
              </a:r>
              <a:r>
                <a:rPr lang="da-DK" sz="2200" err="1">
                  <a:latin typeface="Franklin Gothic Demi" panose="020B0703020102020204" pitchFamily="34" charset="0"/>
                </a:rPr>
                <a:t>Krea</a:t>
              </a:r>
              <a:endParaRPr lang="da-DK" sz="2200">
                <a:latin typeface="Franklin Gothic Demi" panose="020B0703020102020204" pitchFamily="34" charset="0"/>
              </a:endParaRPr>
            </a:p>
          </p:txBody>
        </p:sp>
        <p:grpSp>
          <p:nvGrpSpPr>
            <p:cNvPr id="11" name="Gruppe 10">
              <a:extLst>
                <a:ext uri="{FF2B5EF4-FFF2-40B4-BE49-F238E27FC236}">
                  <a16:creationId xmlns:a16="http://schemas.microsoft.com/office/drawing/2014/main" id="{29B2DBF7-A9F7-1379-CF33-6858386584B9}"/>
                </a:ext>
              </a:extLst>
            </p:cNvPr>
            <p:cNvGrpSpPr/>
            <p:nvPr/>
          </p:nvGrpSpPr>
          <p:grpSpPr>
            <a:xfrm>
              <a:off x="905891" y="505769"/>
              <a:ext cx="5328015" cy="836326"/>
              <a:chOff x="905891" y="505769"/>
              <a:chExt cx="5328015" cy="836326"/>
            </a:xfrm>
          </p:grpSpPr>
          <p:sp>
            <p:nvSpPr>
              <p:cNvPr id="12" name="Tekstfelt 11">
                <a:extLst>
                  <a:ext uri="{FF2B5EF4-FFF2-40B4-BE49-F238E27FC236}">
                    <a16:creationId xmlns:a16="http://schemas.microsoft.com/office/drawing/2014/main" id="{09BEE562-F000-2EB4-59FD-862993A6EA09}"/>
                  </a:ext>
                </a:extLst>
              </p:cNvPr>
              <p:cNvSpPr txBox="1"/>
              <p:nvPr/>
            </p:nvSpPr>
            <p:spPr>
              <a:xfrm>
                <a:off x="905891" y="505769"/>
                <a:ext cx="5328015" cy="83099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a-DK" altLang="da-DK" sz="4800">
                    <a:solidFill>
                      <a:schemeClr val="accent3"/>
                    </a:solidFill>
                    <a:latin typeface="Franklin Gothic Demi" panose="020B0703020102020204" pitchFamily="34" charset="0"/>
                    <a:cs typeface="Times New Roman" panose="02020603050405020304" pitchFamily="18" charset="0"/>
                  </a:rPr>
                  <a:t>Just Dance</a:t>
                </a:r>
                <a:endParaRPr kumimoji="0" lang="da-DK" altLang="da-DK" sz="4800" b="0" i="0" u="none" strike="noStrike" kern="1200" cap="none" spc="0" normalizeH="0" baseline="0" noProof="0">
                  <a:ln>
                    <a:noFill/>
                  </a:ln>
                  <a:solidFill>
                    <a:schemeClr val="accent3"/>
                  </a:solidFill>
                  <a:effectLst/>
                  <a:uLnTx/>
                  <a:uFillTx/>
                  <a:latin typeface="Franklin Gothic Demi" panose="020B0703020102020204" pitchFamily="34" charset="0"/>
                  <a:ea typeface="+mn-ea"/>
                  <a:cs typeface="+mn-cs"/>
                </a:endParaRPr>
              </a:p>
            </p:txBody>
          </p:sp>
          <p:cxnSp>
            <p:nvCxnSpPr>
              <p:cNvPr id="13" name="Lige forbindelse 12">
                <a:extLst>
                  <a:ext uri="{FF2B5EF4-FFF2-40B4-BE49-F238E27FC236}">
                    <a16:creationId xmlns:a16="http://schemas.microsoft.com/office/drawing/2014/main" id="{EDDE4B1B-7F1C-FCEC-D37D-0A0689692465}"/>
                  </a:ext>
                </a:extLst>
              </p:cNvPr>
              <p:cNvCxnSpPr>
                <a:cxnSpLocks/>
              </p:cNvCxnSpPr>
              <p:nvPr/>
            </p:nvCxnSpPr>
            <p:spPr>
              <a:xfrm>
                <a:off x="2325256" y="1342095"/>
                <a:ext cx="2600325" cy="0"/>
              </a:xfrm>
              <a:prstGeom prst="line">
                <a:avLst/>
              </a:prstGeom>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1258973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a:extLst>
            <a:ext uri="{FF2B5EF4-FFF2-40B4-BE49-F238E27FC236}">
              <a16:creationId xmlns:a16="http://schemas.microsoft.com/office/drawing/2014/main" id="{DD75A880-102D-6A47-1251-2DC2C3BEC7A8}"/>
            </a:ext>
          </a:extLst>
        </p:cNvPr>
        <p:cNvGrpSpPr/>
        <p:nvPr/>
      </p:nvGrpSpPr>
      <p:grpSpPr>
        <a:xfrm>
          <a:off x="0" y="0"/>
          <a:ext cx="0" cy="0"/>
          <a:chOff x="0" y="0"/>
          <a:chExt cx="0" cy="0"/>
        </a:xfrm>
      </p:grpSpPr>
      <p:sp>
        <p:nvSpPr>
          <p:cNvPr id="7" name="Tekstfelt 6">
            <a:extLst>
              <a:ext uri="{FF2B5EF4-FFF2-40B4-BE49-F238E27FC236}">
                <a16:creationId xmlns:a16="http://schemas.microsoft.com/office/drawing/2014/main" id="{1FA7000B-A6F5-CACD-5A56-E5E783DFD2F7}"/>
              </a:ext>
            </a:extLst>
          </p:cNvPr>
          <p:cNvSpPr txBox="1"/>
          <p:nvPr/>
        </p:nvSpPr>
        <p:spPr>
          <a:xfrm>
            <a:off x="369000" y="1782901"/>
            <a:ext cx="6120000" cy="4001095"/>
          </a:xfrm>
          <a:prstGeom prst="rect">
            <a:avLst/>
          </a:prstGeom>
          <a:noFill/>
        </p:spPr>
        <p:txBody>
          <a:bodyPr wrap="square" lIns="91440" tIns="45720" rIns="91440" bIns="45720" anchor="t">
            <a:spAutoFit/>
          </a:bodyPr>
          <a:lstStyle/>
          <a:p>
            <a:pPr algn="l" fontAlgn="base">
              <a:spcBef>
                <a:spcPts val="2400"/>
              </a:spcBef>
            </a:pPr>
            <a:r>
              <a:rPr lang="da-DK" sz="1200" b="0" i="1" dirty="0">
                <a:solidFill>
                  <a:schemeClr val="tx2"/>
                </a:solidFill>
                <a:effectLst/>
              </a:rPr>
              <a:t>Formålet er, at eleverne øger deres energi og koncentrerer sig om at følge </a:t>
            </a:r>
            <a:r>
              <a:rPr lang="da-DK" sz="1200" i="1" dirty="0">
                <a:solidFill>
                  <a:schemeClr val="tx2"/>
                </a:solidFill>
              </a:rPr>
              <a:t>hinandens</a:t>
            </a:r>
            <a:r>
              <a:rPr lang="da-DK" sz="1200" b="0" i="1" dirty="0">
                <a:solidFill>
                  <a:schemeClr val="tx2"/>
                </a:solidFill>
                <a:effectLst/>
              </a:rPr>
              <a:t> bevægelser. </a:t>
            </a:r>
            <a:endParaRPr lang="da-DK" sz="1200" kern="100" dirty="0">
              <a:solidFill>
                <a:schemeClr val="tx2"/>
              </a:solidFill>
              <a:ea typeface="Calibri" panose="020F0502020204030204" pitchFamily="34" charset="0"/>
              <a:cs typeface="Times New Roman" panose="02020603050405020304" pitchFamily="18" charset="0"/>
            </a:endParaRPr>
          </a:p>
          <a:p>
            <a:pPr marL="228600" indent="-228600" algn="l" fontAlgn="base">
              <a:spcBef>
                <a:spcPts val="2400"/>
              </a:spcBef>
              <a:buFont typeface="+mj-lt"/>
              <a:buAutoNum type="arabicPeriod"/>
            </a:pPr>
            <a:r>
              <a:rPr lang="da-DK" sz="1200" b="0" i="0" dirty="0">
                <a:solidFill>
                  <a:schemeClr val="tx2"/>
                </a:solidFill>
                <a:effectLst/>
              </a:rPr>
              <a:t>Eleverne skal være sammen to og to.</a:t>
            </a:r>
            <a:endParaRPr lang="da-DK" sz="1200" dirty="0">
              <a:solidFill>
                <a:schemeClr val="tx2"/>
              </a:solidFill>
            </a:endParaRPr>
          </a:p>
          <a:p>
            <a:pPr marL="228600" indent="-228600" algn="l" fontAlgn="base">
              <a:spcBef>
                <a:spcPts val="2400"/>
              </a:spcBef>
              <a:buFont typeface="+mj-lt"/>
              <a:buAutoNum type="arabicPeriod"/>
            </a:pPr>
            <a:r>
              <a:rPr lang="da-DK" sz="1200" b="0" i="0" dirty="0">
                <a:solidFill>
                  <a:schemeClr val="tx2"/>
                </a:solidFill>
                <a:effectLst/>
              </a:rPr>
              <a:t>Hvert par får to sugerør. </a:t>
            </a:r>
            <a:r>
              <a:rPr lang="da-DK" sz="1200" dirty="0">
                <a:solidFill>
                  <a:schemeClr val="tx2"/>
                </a:solidFill>
              </a:rPr>
              <a:t>Sugerørene</a:t>
            </a:r>
            <a:r>
              <a:rPr lang="da-DK" sz="1200" b="0" i="0" dirty="0">
                <a:solidFill>
                  <a:schemeClr val="tx2"/>
                </a:solidFill>
                <a:effectLst/>
              </a:rPr>
              <a:t> holdes mellem elevernes pegefingre, så de ikke falder ned.</a:t>
            </a:r>
          </a:p>
          <a:p>
            <a:pPr marL="228600" indent="-228600" algn="l" fontAlgn="base">
              <a:spcBef>
                <a:spcPts val="2400"/>
              </a:spcBef>
              <a:buFont typeface="+mj-lt"/>
              <a:buAutoNum type="arabicPeriod"/>
            </a:pPr>
            <a:r>
              <a:rPr lang="da-DK" sz="1200" b="0" i="0" dirty="0">
                <a:solidFill>
                  <a:schemeClr val="tx2"/>
                </a:solidFill>
                <a:effectLst/>
              </a:rPr>
              <a:t>Når der bliver sat musik på, skal eleverne sammen bevæge sig rundt til musikken.</a:t>
            </a:r>
          </a:p>
          <a:p>
            <a:pPr fontAlgn="base">
              <a:spcBef>
                <a:spcPts val="2400"/>
              </a:spcBef>
            </a:pPr>
            <a:r>
              <a:rPr lang="da-DK" sz="1400" dirty="0">
                <a:solidFill>
                  <a:schemeClr val="tx2"/>
                </a:solidFill>
                <a:latin typeface="Franklin Gothic Demi" panose="020B0703020102020204" pitchFamily="34" charset="0"/>
              </a:rPr>
              <a:t>Variation og deltagelsesmuligheder</a:t>
            </a:r>
          </a:p>
          <a:p>
            <a:pPr marL="285750" indent="-285750" algn="l" fontAlgn="base">
              <a:spcBef>
                <a:spcPts val="2400"/>
              </a:spcBef>
              <a:buFont typeface="Arial" panose="020B0604020202020204" pitchFamily="34" charset="0"/>
              <a:buChar char="•"/>
            </a:pPr>
            <a:r>
              <a:rPr lang="da-DK" sz="1200" b="0" i="0" dirty="0">
                <a:solidFill>
                  <a:schemeClr val="tx2"/>
                </a:solidFill>
                <a:effectLst/>
              </a:rPr>
              <a:t>Start med ét sugerør pr. makkerpar, så eleverne skal koncentrere sig om lidt mindre.</a:t>
            </a:r>
          </a:p>
          <a:p>
            <a:pPr marL="285750" indent="-285750" fontAlgn="base">
              <a:spcBef>
                <a:spcPts val="2400"/>
              </a:spcBef>
              <a:buFont typeface="Arial" panose="020B0604020202020204" pitchFamily="34" charset="0"/>
              <a:buChar char="•"/>
            </a:pPr>
            <a:r>
              <a:rPr lang="da-DK" sz="1200" b="0" i="0" dirty="0">
                <a:solidFill>
                  <a:schemeClr val="tx2"/>
                </a:solidFill>
                <a:effectLst/>
              </a:rPr>
              <a:t>Vær opmærksom på sugerørets fleksibilitet; et mere fast sugerør er</a:t>
            </a:r>
            <a:r>
              <a:rPr lang="da-DK" sz="1200" dirty="0">
                <a:solidFill>
                  <a:schemeClr val="tx2"/>
                </a:solidFill>
              </a:rPr>
              <a:t> lettere</a:t>
            </a:r>
            <a:r>
              <a:rPr lang="da-DK" sz="1200" b="0" i="0" dirty="0">
                <a:solidFill>
                  <a:schemeClr val="tx2"/>
                </a:solidFill>
                <a:effectLst/>
              </a:rPr>
              <a:t> at holde mellem fingrene.</a:t>
            </a:r>
          </a:p>
          <a:p>
            <a:endParaRPr lang="da-DK" sz="1400" kern="100" dirty="0">
              <a:solidFill>
                <a:schemeClr val="accent3"/>
              </a:solidFill>
              <a:ea typeface="Calibri" panose="020F0502020204030204" pitchFamily="34" charset="0"/>
              <a:cs typeface="Times New Roman" panose="02020603050405020304" pitchFamily="18" charset="0"/>
            </a:endParaRPr>
          </a:p>
        </p:txBody>
      </p:sp>
      <p:grpSp>
        <p:nvGrpSpPr>
          <p:cNvPr id="2" name="Gruppe 1">
            <a:extLst>
              <a:ext uri="{FF2B5EF4-FFF2-40B4-BE49-F238E27FC236}">
                <a16:creationId xmlns:a16="http://schemas.microsoft.com/office/drawing/2014/main" id="{BC0A19F9-FDE0-A12C-2025-C93F26B507BD}"/>
              </a:ext>
            </a:extLst>
          </p:cNvPr>
          <p:cNvGrpSpPr/>
          <p:nvPr/>
        </p:nvGrpSpPr>
        <p:grpSpPr>
          <a:xfrm>
            <a:off x="365891" y="381268"/>
            <a:ext cx="6299815" cy="1080000"/>
            <a:chOff x="365891" y="381268"/>
            <a:chExt cx="6299815" cy="1080000"/>
          </a:xfrm>
        </p:grpSpPr>
        <p:sp>
          <p:nvSpPr>
            <p:cNvPr id="3" name="Ellipse 2">
              <a:extLst>
                <a:ext uri="{FF2B5EF4-FFF2-40B4-BE49-F238E27FC236}">
                  <a16:creationId xmlns:a16="http://schemas.microsoft.com/office/drawing/2014/main" id="{227BA534-8DB8-636D-3D26-C8D3D902D1CA}"/>
                </a:ext>
              </a:extLst>
            </p:cNvPr>
            <p:cNvSpPr/>
            <p:nvPr/>
          </p:nvSpPr>
          <p:spPr>
            <a:xfrm>
              <a:off x="365891" y="381268"/>
              <a:ext cx="1080000" cy="1080000"/>
            </a:xfrm>
            <a:prstGeom prst="ellipse">
              <a:avLst/>
            </a:prstGeom>
            <a:solidFill>
              <a:schemeClr val="accent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100" dirty="0">
                  <a:latin typeface="Franklin Gothic Demi" panose="020B0703020102020204" pitchFamily="34" charset="0"/>
                </a:rPr>
                <a:t>Station 4 </a:t>
              </a:r>
              <a:r>
                <a:rPr lang="da-DK" sz="2200" dirty="0" err="1">
                  <a:latin typeface="Franklin Gothic Demi" panose="020B0703020102020204" pitchFamily="34" charset="0"/>
                </a:rPr>
                <a:t>Krea</a:t>
              </a:r>
              <a:endParaRPr lang="da-DK" sz="2200" dirty="0">
                <a:latin typeface="Franklin Gothic Demi" panose="020B0703020102020204" pitchFamily="34" charset="0"/>
              </a:endParaRPr>
            </a:p>
          </p:txBody>
        </p:sp>
        <p:grpSp>
          <p:nvGrpSpPr>
            <p:cNvPr id="6" name="Gruppe 5">
              <a:extLst>
                <a:ext uri="{FF2B5EF4-FFF2-40B4-BE49-F238E27FC236}">
                  <a16:creationId xmlns:a16="http://schemas.microsoft.com/office/drawing/2014/main" id="{4C522F78-74B3-7BAC-6C5B-97FF7C8B9A5C}"/>
                </a:ext>
              </a:extLst>
            </p:cNvPr>
            <p:cNvGrpSpPr/>
            <p:nvPr/>
          </p:nvGrpSpPr>
          <p:grpSpPr>
            <a:xfrm>
              <a:off x="1337691" y="503637"/>
              <a:ext cx="5328015" cy="852292"/>
              <a:chOff x="1337691" y="503637"/>
              <a:chExt cx="5328015" cy="852292"/>
            </a:xfrm>
          </p:grpSpPr>
          <p:sp>
            <p:nvSpPr>
              <p:cNvPr id="8" name="Tekstfelt 7">
                <a:extLst>
                  <a:ext uri="{FF2B5EF4-FFF2-40B4-BE49-F238E27FC236}">
                    <a16:creationId xmlns:a16="http://schemas.microsoft.com/office/drawing/2014/main" id="{FF4941CF-2769-8C00-65E6-3A4E031CA9CC}"/>
                  </a:ext>
                </a:extLst>
              </p:cNvPr>
              <p:cNvSpPr txBox="1"/>
              <p:nvPr/>
            </p:nvSpPr>
            <p:spPr>
              <a:xfrm>
                <a:off x="1337691" y="503637"/>
                <a:ext cx="5328015" cy="83099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a-DK" altLang="da-DK" sz="4800">
                    <a:solidFill>
                      <a:schemeClr val="accent3"/>
                    </a:solidFill>
                    <a:latin typeface="Franklin Gothic Demi" panose="020B0703020102020204" pitchFamily="34" charset="0"/>
                    <a:cs typeface="Times New Roman" panose="02020603050405020304" pitchFamily="18" charset="0"/>
                  </a:rPr>
                  <a:t>Dans med rugerør</a:t>
                </a:r>
                <a:endParaRPr kumimoji="0" lang="da-DK" altLang="da-DK" sz="4800" b="0" i="0" u="none" strike="noStrike" kern="1200" cap="none" spc="0" normalizeH="0" baseline="0" noProof="0">
                  <a:ln>
                    <a:noFill/>
                  </a:ln>
                  <a:solidFill>
                    <a:schemeClr val="accent3"/>
                  </a:solidFill>
                  <a:effectLst/>
                  <a:uLnTx/>
                  <a:uFillTx/>
                  <a:latin typeface="Franklin Gothic Demi" panose="020B0703020102020204" pitchFamily="34" charset="0"/>
                  <a:ea typeface="+mn-ea"/>
                  <a:cs typeface="+mn-cs"/>
                </a:endParaRPr>
              </a:p>
            </p:txBody>
          </p:sp>
          <p:cxnSp>
            <p:nvCxnSpPr>
              <p:cNvPr id="9" name="Lige forbindelse 8">
                <a:extLst>
                  <a:ext uri="{FF2B5EF4-FFF2-40B4-BE49-F238E27FC236}">
                    <a16:creationId xmlns:a16="http://schemas.microsoft.com/office/drawing/2014/main" id="{6E4F067D-8FD2-AA7D-5739-466DDBC10A95}"/>
                  </a:ext>
                </a:extLst>
              </p:cNvPr>
              <p:cNvCxnSpPr>
                <a:cxnSpLocks/>
              </p:cNvCxnSpPr>
              <p:nvPr/>
            </p:nvCxnSpPr>
            <p:spPr>
              <a:xfrm>
                <a:off x="2669354" y="1355929"/>
                <a:ext cx="2600325" cy="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15" name="Rektangel: afrundede hjørner 14">
            <a:extLst>
              <a:ext uri="{FF2B5EF4-FFF2-40B4-BE49-F238E27FC236}">
                <a16:creationId xmlns:a16="http://schemas.microsoft.com/office/drawing/2014/main" id="{5F2C32E2-B966-E61B-A80F-1D44A997E5F7}"/>
              </a:ext>
            </a:extLst>
          </p:cNvPr>
          <p:cNvSpPr/>
          <p:nvPr/>
        </p:nvSpPr>
        <p:spPr>
          <a:xfrm>
            <a:off x="3609974" y="8859200"/>
            <a:ext cx="2897025" cy="830997"/>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540000" fontAlgn="base">
              <a:spcBef>
                <a:spcPts val="2400"/>
              </a:spcBef>
              <a:tabLst>
                <a:tab pos="360000" algn="l"/>
              </a:tabLst>
            </a:pPr>
            <a:r>
              <a:rPr lang="da-DK" sz="1400">
                <a:solidFill>
                  <a:schemeClr val="tx2"/>
                </a:solidFill>
                <a:latin typeface="Franklin Gothic Demi" panose="020B0703020102020204" pitchFamily="34" charset="0"/>
              </a:rPr>
              <a:t>Materialer</a:t>
            </a:r>
          </a:p>
          <a:p>
            <a:pPr marL="285750" indent="-285750" defTabSz="540000">
              <a:buFont typeface="Arial" panose="020B0604020202020204" pitchFamily="34" charset="0"/>
              <a:buChar char="•"/>
              <a:tabLst>
                <a:tab pos="360000" algn="l"/>
              </a:tabLst>
            </a:pPr>
            <a:r>
              <a:rPr lang="da-DK" sz="1200">
                <a:solidFill>
                  <a:schemeClr val="tx2"/>
                </a:solidFill>
              </a:rPr>
              <a:t>Adgang til musik og højtalere</a:t>
            </a:r>
          </a:p>
          <a:p>
            <a:pPr marL="285750" indent="-285750" defTabSz="540000">
              <a:buFont typeface="Arial" panose="020B0604020202020204" pitchFamily="34" charset="0"/>
              <a:buChar char="•"/>
              <a:tabLst>
                <a:tab pos="360000" algn="l"/>
              </a:tabLst>
            </a:pPr>
            <a:r>
              <a:rPr lang="da-DK" sz="1200">
                <a:solidFill>
                  <a:schemeClr val="tx2"/>
                </a:solidFill>
              </a:rPr>
              <a:t>Sugerør</a:t>
            </a:r>
          </a:p>
        </p:txBody>
      </p:sp>
    </p:spTree>
    <p:extLst>
      <p:ext uri="{BB962C8B-B14F-4D97-AF65-F5344CB8AC3E}">
        <p14:creationId xmlns:p14="http://schemas.microsoft.com/office/powerpoint/2010/main" val="2765574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a:extLst>
            <a:ext uri="{FF2B5EF4-FFF2-40B4-BE49-F238E27FC236}">
              <a16:creationId xmlns:a16="http://schemas.microsoft.com/office/drawing/2014/main" id="{752D5796-CD5D-0B6E-7602-4F34217EC0B2}"/>
            </a:ext>
          </a:extLst>
        </p:cNvPr>
        <p:cNvGrpSpPr/>
        <p:nvPr/>
      </p:nvGrpSpPr>
      <p:grpSpPr>
        <a:xfrm>
          <a:off x="0" y="0"/>
          <a:ext cx="0" cy="0"/>
          <a:chOff x="0" y="0"/>
          <a:chExt cx="0" cy="0"/>
        </a:xfrm>
      </p:grpSpPr>
      <p:sp>
        <p:nvSpPr>
          <p:cNvPr id="5" name="Tekstfelt 4">
            <a:extLst>
              <a:ext uri="{FF2B5EF4-FFF2-40B4-BE49-F238E27FC236}">
                <a16:creationId xmlns:a16="http://schemas.microsoft.com/office/drawing/2014/main" id="{1D622DE4-84FD-B2C4-8387-F66E5EFEEAA9}"/>
              </a:ext>
            </a:extLst>
          </p:cNvPr>
          <p:cNvSpPr txBox="1"/>
          <p:nvPr/>
        </p:nvSpPr>
        <p:spPr>
          <a:xfrm>
            <a:off x="365891" y="1672537"/>
            <a:ext cx="6120000" cy="5139869"/>
          </a:xfrm>
          <a:prstGeom prst="rect">
            <a:avLst/>
          </a:prstGeom>
          <a:noFill/>
        </p:spPr>
        <p:txBody>
          <a:bodyPr wrap="square" lIns="91440" tIns="45720" rIns="91440" bIns="45720" anchor="t">
            <a:spAutoFit/>
          </a:bodyPr>
          <a:lstStyle/>
          <a:p>
            <a:pPr algn="l" fontAlgn="base">
              <a:spcBef>
                <a:spcPts val="2400"/>
              </a:spcBef>
            </a:pPr>
            <a:r>
              <a:rPr lang="da-DK" sz="1200" b="0" i="1" dirty="0">
                <a:solidFill>
                  <a:schemeClr val="tx2"/>
                </a:solidFill>
                <a:effectLst/>
              </a:rPr>
              <a:t>Formålet er, at eleverne skal bevæge sig og udvikle deres koordination.</a:t>
            </a:r>
          </a:p>
          <a:p>
            <a:pPr marL="228600" indent="-228600" fontAlgn="base">
              <a:spcBef>
                <a:spcPts val="2400"/>
              </a:spcBef>
              <a:buFont typeface="+mj-lt"/>
              <a:buAutoNum type="arabicPeriod"/>
            </a:pPr>
            <a:r>
              <a:rPr lang="da-DK" sz="1200" b="0" i="0" dirty="0">
                <a:solidFill>
                  <a:schemeClr val="tx2"/>
                </a:solidFill>
                <a:effectLst/>
              </a:rPr>
              <a:t>Eleverne er sammen i par og </a:t>
            </a:r>
            <a:r>
              <a:rPr lang="da-DK" sz="1200" dirty="0">
                <a:solidFill>
                  <a:schemeClr val="tx2"/>
                </a:solidFill>
              </a:rPr>
              <a:t>beslutter</a:t>
            </a:r>
            <a:r>
              <a:rPr lang="da-DK" sz="1200" b="0" i="0" dirty="0">
                <a:solidFill>
                  <a:schemeClr val="tx2"/>
                </a:solidFill>
                <a:effectLst/>
              </a:rPr>
              <a:t>, hvem der er A </a:t>
            </a:r>
            <a:r>
              <a:rPr lang="da-DK" sz="1200" dirty="0">
                <a:solidFill>
                  <a:schemeClr val="tx2"/>
                </a:solidFill>
              </a:rPr>
              <a:t>og B. </a:t>
            </a:r>
          </a:p>
          <a:p>
            <a:pPr marL="228600" indent="-228600" fontAlgn="base">
              <a:spcBef>
                <a:spcPts val="2400"/>
              </a:spcBef>
              <a:buFont typeface="+mj-lt"/>
              <a:buAutoNum type="arabicPeriod"/>
            </a:pPr>
            <a:r>
              <a:rPr lang="da-DK" sz="1200" dirty="0">
                <a:solidFill>
                  <a:schemeClr val="tx2"/>
                </a:solidFill>
              </a:rPr>
              <a:t>A sætter en usynlig tråd fast på B forskellige steder på kroppen. </a:t>
            </a:r>
          </a:p>
          <a:p>
            <a:pPr marL="228600" indent="-228600" fontAlgn="base">
              <a:spcBef>
                <a:spcPts val="2400"/>
              </a:spcBef>
              <a:buFont typeface="+mj-lt"/>
              <a:buAutoNum type="arabicPeriod"/>
            </a:pPr>
            <a:r>
              <a:rPr lang="da-DK" sz="1200" dirty="0">
                <a:solidFill>
                  <a:schemeClr val="tx2"/>
                </a:solidFill>
              </a:rPr>
              <a:t>Tråden kan sættes fx på B´s hånd, og når A løfter den usynlige tråd, løftes B´s hånd og arm. </a:t>
            </a:r>
            <a:endParaRPr lang="da-DK" sz="1600" dirty="0">
              <a:solidFill>
                <a:schemeClr val="tx2"/>
              </a:solidFill>
            </a:endParaRPr>
          </a:p>
          <a:p>
            <a:pPr marL="228600" indent="-228600" fontAlgn="base">
              <a:spcBef>
                <a:spcPts val="2400"/>
              </a:spcBef>
              <a:buFont typeface="+mj-lt"/>
              <a:buAutoNum type="arabicPeriod"/>
            </a:pPr>
            <a:r>
              <a:rPr lang="da-DK" sz="1200" dirty="0">
                <a:solidFill>
                  <a:schemeClr val="tx2"/>
                </a:solidFill>
              </a:rPr>
              <a:t>Herefter pilles tråden af og sættes fast et andet sted på kroppen. </a:t>
            </a:r>
          </a:p>
          <a:p>
            <a:pPr marL="228600" indent="-228600" fontAlgn="base">
              <a:spcBef>
                <a:spcPts val="2400"/>
              </a:spcBef>
              <a:buFont typeface="+mj-lt"/>
              <a:buAutoNum type="arabicPeriod"/>
            </a:pPr>
            <a:r>
              <a:rPr lang="da-DK" sz="1200" dirty="0">
                <a:solidFill>
                  <a:schemeClr val="tx2"/>
                </a:solidFill>
              </a:rPr>
              <a:t>Husk at bytte og prøv at lave øvelsen uden at snakke med hinanden.</a:t>
            </a:r>
          </a:p>
          <a:p>
            <a:pPr algn="l" fontAlgn="base">
              <a:spcBef>
                <a:spcPts val="2400"/>
              </a:spcBef>
            </a:pPr>
            <a:endParaRPr lang="da-DK" sz="1400" i="0" dirty="0">
              <a:solidFill>
                <a:schemeClr val="tx2"/>
              </a:solidFill>
              <a:effectLst/>
              <a:latin typeface="Franklin Gothic Demi" panose="020B0703020102020204" pitchFamily="34" charset="0"/>
            </a:endParaRPr>
          </a:p>
          <a:p>
            <a:pPr algn="l" fontAlgn="base">
              <a:spcBef>
                <a:spcPts val="2400"/>
              </a:spcBef>
            </a:pPr>
            <a:r>
              <a:rPr lang="da-DK" sz="1400" i="0" dirty="0">
                <a:solidFill>
                  <a:schemeClr val="tx2"/>
                </a:solidFill>
                <a:effectLst/>
                <a:latin typeface="Franklin Gothic Demi" panose="020B0703020102020204" pitchFamily="34" charset="0"/>
              </a:rPr>
              <a:t>Variation og deltagelsesmuligheder</a:t>
            </a:r>
            <a:endParaRPr lang="da-DK" sz="1400" dirty="0">
              <a:solidFill>
                <a:schemeClr val="tx2"/>
              </a:solidFill>
              <a:latin typeface="Franklin Gothic Demi" panose="020B0703020102020204" pitchFamily="34" charset="0"/>
            </a:endParaRPr>
          </a:p>
          <a:p>
            <a:pPr marL="285750" indent="-285750" algn="l" fontAlgn="base">
              <a:spcBef>
                <a:spcPts val="2400"/>
              </a:spcBef>
              <a:buFont typeface="Arial" panose="020B0604020202020204" pitchFamily="34" charset="0"/>
              <a:buChar char="•"/>
            </a:pPr>
            <a:r>
              <a:rPr lang="da-DK" sz="1200" dirty="0">
                <a:solidFill>
                  <a:schemeClr val="tx2"/>
                </a:solidFill>
              </a:rPr>
              <a:t>Kan der sættes flere tråde på, på samme tid?</a:t>
            </a:r>
            <a:r>
              <a:rPr lang="da-DK" sz="1200" b="1" dirty="0">
                <a:solidFill>
                  <a:schemeClr val="tx2"/>
                </a:solidFill>
              </a:rPr>
              <a:t> </a:t>
            </a:r>
          </a:p>
          <a:p>
            <a:pPr marL="285750" indent="-285750" fontAlgn="base">
              <a:spcBef>
                <a:spcPts val="2400"/>
              </a:spcBef>
              <a:buFont typeface="Arial" panose="020B0604020202020204" pitchFamily="34" charset="0"/>
              <a:buChar char="•"/>
            </a:pPr>
            <a:r>
              <a:rPr lang="da-DK" sz="1200" dirty="0">
                <a:solidFill>
                  <a:schemeClr val="tx2"/>
                </a:solidFill>
              </a:rPr>
              <a:t>Kan også laves 3 og 3, hvor den ene sætter en tråd på de to andre og dermed skal styre to kammerater samtidig. </a:t>
            </a:r>
          </a:p>
        </p:txBody>
      </p:sp>
      <p:grpSp>
        <p:nvGrpSpPr>
          <p:cNvPr id="2" name="Gruppe 1">
            <a:extLst>
              <a:ext uri="{FF2B5EF4-FFF2-40B4-BE49-F238E27FC236}">
                <a16:creationId xmlns:a16="http://schemas.microsoft.com/office/drawing/2014/main" id="{EC5DD2A1-50C7-EED6-5EAF-0BA3370285A1}"/>
              </a:ext>
            </a:extLst>
          </p:cNvPr>
          <p:cNvGrpSpPr/>
          <p:nvPr/>
        </p:nvGrpSpPr>
        <p:grpSpPr>
          <a:xfrm>
            <a:off x="365891" y="381268"/>
            <a:ext cx="5868015" cy="1080000"/>
            <a:chOff x="365891" y="381268"/>
            <a:chExt cx="5868015" cy="1080000"/>
          </a:xfrm>
        </p:grpSpPr>
        <p:sp>
          <p:nvSpPr>
            <p:cNvPr id="3" name="Ellipse 2">
              <a:extLst>
                <a:ext uri="{FF2B5EF4-FFF2-40B4-BE49-F238E27FC236}">
                  <a16:creationId xmlns:a16="http://schemas.microsoft.com/office/drawing/2014/main" id="{8E94731B-7DB2-6E28-F027-A6E346F32F1F}"/>
                </a:ext>
              </a:extLst>
            </p:cNvPr>
            <p:cNvSpPr/>
            <p:nvPr/>
          </p:nvSpPr>
          <p:spPr>
            <a:xfrm>
              <a:off x="365891" y="381268"/>
              <a:ext cx="1080000" cy="1080000"/>
            </a:xfrm>
            <a:prstGeom prst="ellipse">
              <a:avLst/>
            </a:prstGeom>
            <a:solidFill>
              <a:schemeClr val="accent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100">
                  <a:latin typeface="Franklin Gothic Demi" panose="020B0703020102020204" pitchFamily="34" charset="0"/>
                </a:rPr>
                <a:t>Station 4 </a:t>
              </a:r>
              <a:r>
                <a:rPr lang="da-DK" sz="2200" err="1">
                  <a:latin typeface="Franklin Gothic Demi" panose="020B0703020102020204" pitchFamily="34" charset="0"/>
                </a:rPr>
                <a:t>Krea</a:t>
              </a:r>
              <a:endParaRPr lang="da-DK" sz="2200">
                <a:latin typeface="Franklin Gothic Demi" panose="020B0703020102020204" pitchFamily="34" charset="0"/>
              </a:endParaRPr>
            </a:p>
          </p:txBody>
        </p:sp>
        <p:grpSp>
          <p:nvGrpSpPr>
            <p:cNvPr id="7" name="Gruppe 6">
              <a:extLst>
                <a:ext uri="{FF2B5EF4-FFF2-40B4-BE49-F238E27FC236}">
                  <a16:creationId xmlns:a16="http://schemas.microsoft.com/office/drawing/2014/main" id="{6DF1669C-F3D0-A02D-8648-8864F37CC3FF}"/>
                </a:ext>
              </a:extLst>
            </p:cNvPr>
            <p:cNvGrpSpPr/>
            <p:nvPr/>
          </p:nvGrpSpPr>
          <p:grpSpPr>
            <a:xfrm>
              <a:off x="905891" y="505769"/>
              <a:ext cx="5328015" cy="867260"/>
              <a:chOff x="905891" y="505769"/>
              <a:chExt cx="5328015" cy="867260"/>
            </a:xfrm>
          </p:grpSpPr>
          <p:sp>
            <p:nvSpPr>
              <p:cNvPr id="8" name="Tekstfelt 7">
                <a:extLst>
                  <a:ext uri="{FF2B5EF4-FFF2-40B4-BE49-F238E27FC236}">
                    <a16:creationId xmlns:a16="http://schemas.microsoft.com/office/drawing/2014/main" id="{7635A0D3-6C3C-62F3-6A3B-70B677E60992}"/>
                  </a:ext>
                </a:extLst>
              </p:cNvPr>
              <p:cNvSpPr txBox="1"/>
              <p:nvPr/>
            </p:nvSpPr>
            <p:spPr>
              <a:xfrm>
                <a:off x="905891" y="505769"/>
                <a:ext cx="5328015" cy="83099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a-DK" altLang="da-DK" sz="4800">
                    <a:solidFill>
                      <a:schemeClr val="accent3"/>
                    </a:solidFill>
                    <a:latin typeface="Franklin Gothic Demi" panose="020B0703020102020204" pitchFamily="34" charset="0"/>
                    <a:cs typeface="Times New Roman" panose="02020603050405020304" pitchFamily="18" charset="0"/>
                  </a:rPr>
                  <a:t>Usynlig tråd</a:t>
                </a:r>
                <a:endParaRPr kumimoji="0" lang="da-DK" altLang="da-DK" sz="4800" b="0" i="0" u="none" strike="noStrike" kern="1200" cap="none" spc="0" normalizeH="0" baseline="0" noProof="0">
                  <a:ln>
                    <a:noFill/>
                  </a:ln>
                  <a:solidFill>
                    <a:schemeClr val="accent3"/>
                  </a:solidFill>
                  <a:effectLst/>
                  <a:uLnTx/>
                  <a:uFillTx/>
                  <a:latin typeface="Franklin Gothic Demi" panose="020B0703020102020204" pitchFamily="34" charset="0"/>
                  <a:ea typeface="+mn-ea"/>
                  <a:cs typeface="+mn-cs"/>
                </a:endParaRPr>
              </a:p>
            </p:txBody>
          </p:sp>
          <p:cxnSp>
            <p:nvCxnSpPr>
              <p:cNvPr id="9" name="Lige forbindelse 8">
                <a:extLst>
                  <a:ext uri="{FF2B5EF4-FFF2-40B4-BE49-F238E27FC236}">
                    <a16:creationId xmlns:a16="http://schemas.microsoft.com/office/drawing/2014/main" id="{1BC4836C-614A-9FFD-1175-D9BD271A0546}"/>
                  </a:ext>
                </a:extLst>
              </p:cNvPr>
              <p:cNvCxnSpPr>
                <a:cxnSpLocks/>
              </p:cNvCxnSpPr>
              <p:nvPr/>
            </p:nvCxnSpPr>
            <p:spPr>
              <a:xfrm>
                <a:off x="2269735" y="1373029"/>
                <a:ext cx="2600325" cy="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10" name="Rektangel: afrundede hjørner 9">
            <a:extLst>
              <a:ext uri="{FF2B5EF4-FFF2-40B4-BE49-F238E27FC236}">
                <a16:creationId xmlns:a16="http://schemas.microsoft.com/office/drawing/2014/main" id="{007C818E-D7E9-CA67-8F27-4B9E19B0567B}"/>
              </a:ext>
            </a:extLst>
          </p:cNvPr>
          <p:cNvSpPr/>
          <p:nvPr/>
        </p:nvSpPr>
        <p:spPr>
          <a:xfrm>
            <a:off x="3609974" y="9055100"/>
            <a:ext cx="2897025" cy="635097"/>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540000" fontAlgn="base">
              <a:spcBef>
                <a:spcPts val="2400"/>
              </a:spcBef>
              <a:tabLst>
                <a:tab pos="360000" algn="l"/>
              </a:tabLst>
            </a:pPr>
            <a:r>
              <a:rPr lang="da-DK" sz="1400">
                <a:solidFill>
                  <a:schemeClr val="tx2"/>
                </a:solidFill>
                <a:latin typeface="Franklin Gothic Demi" panose="020B0703020102020204" pitchFamily="34" charset="0"/>
              </a:rPr>
              <a:t>Materialer</a:t>
            </a:r>
          </a:p>
          <a:p>
            <a:pPr marL="285750" indent="-285750" defTabSz="540000">
              <a:buFont typeface="Arial" panose="020B0604020202020204" pitchFamily="34" charset="0"/>
              <a:buChar char="•"/>
              <a:tabLst>
                <a:tab pos="360000" algn="l"/>
              </a:tabLst>
            </a:pPr>
            <a:r>
              <a:rPr lang="da-DK" sz="1200">
                <a:solidFill>
                  <a:schemeClr val="tx2"/>
                </a:solidFill>
              </a:rPr>
              <a:t>Adgang til musik og højtalere</a:t>
            </a:r>
          </a:p>
        </p:txBody>
      </p:sp>
    </p:spTree>
    <p:extLst>
      <p:ext uri="{BB962C8B-B14F-4D97-AF65-F5344CB8AC3E}">
        <p14:creationId xmlns:p14="http://schemas.microsoft.com/office/powerpoint/2010/main" val="2903676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a:extLst>
            <a:ext uri="{FF2B5EF4-FFF2-40B4-BE49-F238E27FC236}">
              <a16:creationId xmlns:a16="http://schemas.microsoft.com/office/drawing/2014/main" id="{2AA470A9-39DD-7E69-719E-2B64A5D4C5A1}"/>
            </a:ext>
          </a:extLst>
        </p:cNvPr>
        <p:cNvGrpSpPr/>
        <p:nvPr/>
      </p:nvGrpSpPr>
      <p:grpSpPr>
        <a:xfrm>
          <a:off x="0" y="0"/>
          <a:ext cx="0" cy="0"/>
          <a:chOff x="0" y="0"/>
          <a:chExt cx="0" cy="0"/>
        </a:xfrm>
      </p:grpSpPr>
      <p:sp>
        <p:nvSpPr>
          <p:cNvPr id="5" name="Tekstfelt 4">
            <a:extLst>
              <a:ext uri="{FF2B5EF4-FFF2-40B4-BE49-F238E27FC236}">
                <a16:creationId xmlns:a16="http://schemas.microsoft.com/office/drawing/2014/main" id="{00D0D22F-3458-B801-1C04-3F177100EC1B}"/>
              </a:ext>
            </a:extLst>
          </p:cNvPr>
          <p:cNvSpPr txBox="1"/>
          <p:nvPr/>
        </p:nvSpPr>
        <p:spPr>
          <a:xfrm>
            <a:off x="365891" y="1689861"/>
            <a:ext cx="6120000" cy="8032968"/>
          </a:xfrm>
          <a:prstGeom prst="rect">
            <a:avLst/>
          </a:prstGeom>
          <a:noFill/>
        </p:spPr>
        <p:txBody>
          <a:bodyPr wrap="square" lIns="91440" tIns="45720" rIns="91440" bIns="45720" anchor="t">
            <a:spAutoFit/>
          </a:bodyPr>
          <a:lstStyle/>
          <a:p>
            <a:r>
              <a:rPr lang="da-DK" sz="1200" i="1" dirty="0">
                <a:solidFill>
                  <a:schemeClr val="tx2"/>
                </a:solidFill>
              </a:rPr>
              <a:t>Formålet er, at eleverne arbejde undersøgende med kroppens bevægelsesmønstre både som par og i mindre grupper.</a:t>
            </a:r>
          </a:p>
          <a:p>
            <a:r>
              <a:rPr lang="da-DK" sz="1200" b="1" dirty="0">
                <a:solidFill>
                  <a:schemeClr val="tx2"/>
                </a:solidFill>
              </a:rPr>
              <a:t> </a:t>
            </a:r>
          </a:p>
          <a:p>
            <a:r>
              <a:rPr lang="da-DK" sz="1200" dirty="0">
                <a:solidFill>
                  <a:schemeClr val="tx2"/>
                </a:solidFill>
              </a:rPr>
              <a:t>Aktiviteten er todelt, hvor der arbejdes skiftevis med en form for bevægelse rundt i rummet i de faste venskabspar og en samskabelsesproces omkring en udformning af en skulptur i venskabsgrupperne. I samskabelsen af skulpturen, skal alle elever involveres i skulpturen. </a:t>
            </a:r>
          </a:p>
          <a:p>
            <a:r>
              <a:rPr lang="da-DK" sz="1200" dirty="0">
                <a:solidFill>
                  <a:schemeClr val="tx2"/>
                </a:solidFill>
              </a:rPr>
              <a:t>Nedenfor og på næste side findes et </a:t>
            </a:r>
            <a:r>
              <a:rPr lang="da-DK" sz="1200" dirty="0" err="1">
                <a:solidFill>
                  <a:schemeClr val="tx2"/>
                </a:solidFill>
              </a:rPr>
              <a:t>plug</a:t>
            </a:r>
            <a:r>
              <a:rPr lang="da-DK" sz="1200" dirty="0">
                <a:solidFill>
                  <a:schemeClr val="tx2"/>
                </a:solidFill>
              </a:rPr>
              <a:t> and </a:t>
            </a:r>
            <a:r>
              <a:rPr lang="da-DK" sz="1200" dirty="0" err="1">
                <a:solidFill>
                  <a:schemeClr val="tx2"/>
                </a:solidFill>
              </a:rPr>
              <a:t>play</a:t>
            </a:r>
            <a:r>
              <a:rPr lang="da-DK" sz="1200" dirty="0">
                <a:solidFill>
                  <a:schemeClr val="tx2"/>
                </a:solidFill>
              </a:rPr>
              <a:t>, hvor de forskellige dele kan plukkes og bruges, som de findes bedst til gruppen og underviserens temperament.</a:t>
            </a:r>
          </a:p>
          <a:p>
            <a:endParaRPr lang="da-DK" sz="1200" dirty="0">
              <a:solidFill>
                <a:schemeClr val="tx2"/>
              </a:solidFill>
            </a:endParaRPr>
          </a:p>
          <a:p>
            <a:r>
              <a:rPr lang="da-DK" sz="1200" dirty="0">
                <a:solidFill>
                  <a:schemeClr val="tx2"/>
                </a:solidFill>
              </a:rPr>
              <a:t>Inddel først i venskabspar/2 og 2, hvorefter parrene inddeles i grupper bestående af 2-3 venskabspar altså 4-6 elever pr. venskabsgruppe.</a:t>
            </a:r>
          </a:p>
          <a:p>
            <a:endParaRPr lang="da-DK" sz="1200" dirty="0">
              <a:solidFill>
                <a:schemeClr val="tx2"/>
              </a:solidFill>
            </a:endParaRPr>
          </a:p>
          <a:p>
            <a:r>
              <a:rPr lang="da-DK" sz="1400" dirty="0">
                <a:solidFill>
                  <a:schemeClr val="tx2"/>
                </a:solidFill>
                <a:latin typeface="Franklin Gothic Demi" panose="020B0703020102020204" pitchFamily="34" charset="0"/>
              </a:rPr>
              <a:t>Bevægelsesdelen i venskabspar (2 og 2)</a:t>
            </a:r>
            <a:br>
              <a:rPr lang="da-DK" sz="1400" dirty="0">
                <a:solidFill>
                  <a:schemeClr val="tx2"/>
                </a:solidFill>
                <a:latin typeface="Franklin Gothic Demi" panose="020B0703020102020204" pitchFamily="34" charset="0"/>
              </a:rPr>
            </a:br>
            <a:endParaRPr lang="da-DK" sz="1400" dirty="0">
              <a:solidFill>
                <a:schemeClr val="tx2"/>
              </a:solidFill>
              <a:latin typeface="Franklin Gothic Demi" panose="020B0703020102020204" pitchFamily="34" charset="0"/>
            </a:endParaRPr>
          </a:p>
          <a:p>
            <a:pPr marL="342900" indent="-342900">
              <a:spcAft>
                <a:spcPts val="1200"/>
              </a:spcAft>
              <a:buFont typeface="+mj-lt"/>
              <a:buAutoNum type="arabicPeriod"/>
            </a:pPr>
            <a:r>
              <a:rPr lang="da-DK" sz="1200" dirty="0">
                <a:solidFill>
                  <a:schemeClr val="tx2"/>
                </a:solidFill>
                <a:latin typeface="+mj-lt"/>
              </a:rPr>
              <a:t>TILLID</a:t>
            </a:r>
            <a:br>
              <a:rPr lang="da-DK" sz="1200" dirty="0">
                <a:solidFill>
                  <a:schemeClr val="tx2"/>
                </a:solidFill>
              </a:rPr>
            </a:br>
            <a:r>
              <a:rPr lang="da-DK" sz="1200" dirty="0">
                <a:solidFill>
                  <a:schemeClr val="tx2"/>
                </a:solidFill>
              </a:rPr>
              <a:t>2  og 2 på række: Forreste elev fører bagerste elev, som har lukkede øjne.</a:t>
            </a:r>
          </a:p>
          <a:p>
            <a:pPr marL="342900" indent="-342900">
              <a:spcAft>
                <a:spcPts val="1200"/>
              </a:spcAft>
              <a:buFont typeface="+mj-lt"/>
              <a:buAutoNum type="arabicPeriod"/>
            </a:pPr>
            <a:r>
              <a:rPr lang="da-DK" sz="1200" dirty="0">
                <a:solidFill>
                  <a:schemeClr val="tx2"/>
                </a:solidFill>
              </a:rPr>
              <a:t>Der byttes</a:t>
            </a:r>
          </a:p>
          <a:p>
            <a:pPr marL="342900" indent="-342900">
              <a:spcAft>
                <a:spcPts val="1200"/>
              </a:spcAft>
              <a:buFont typeface="+mj-lt"/>
              <a:buAutoNum type="arabicPeriod"/>
            </a:pPr>
            <a:r>
              <a:rPr lang="da-DK" sz="1200" dirty="0">
                <a:solidFill>
                  <a:schemeClr val="tx2"/>
                </a:solidFill>
                <a:latin typeface="+mj-lt"/>
              </a:rPr>
              <a:t>MOD</a:t>
            </a:r>
            <a:br>
              <a:rPr lang="da-DK" sz="1200" b="1" dirty="0">
                <a:solidFill>
                  <a:schemeClr val="tx2"/>
                </a:solidFill>
                <a:latin typeface="+mj-lt"/>
              </a:rPr>
            </a:br>
            <a:r>
              <a:rPr lang="da-DK" sz="1200" dirty="0">
                <a:solidFill>
                  <a:schemeClr val="tx2"/>
                </a:solidFill>
              </a:rPr>
              <a:t>Som 1 og 2, men hvor forreste elev lukker øjnene og bagerste elev fører.</a:t>
            </a:r>
          </a:p>
          <a:p>
            <a:pPr marL="342900" indent="-342900">
              <a:spcAft>
                <a:spcPts val="1200"/>
              </a:spcAft>
              <a:buFont typeface="+mj-lt"/>
              <a:buAutoNum type="arabicPeriod"/>
            </a:pPr>
            <a:r>
              <a:rPr lang="da-DK" sz="1200" dirty="0">
                <a:solidFill>
                  <a:schemeClr val="tx2"/>
                </a:solidFill>
              </a:rPr>
              <a:t>Der byttes</a:t>
            </a:r>
          </a:p>
          <a:p>
            <a:pPr marL="342900" indent="-342900">
              <a:spcAft>
                <a:spcPts val="1200"/>
              </a:spcAft>
              <a:buFont typeface="+mj-lt"/>
              <a:buAutoNum type="arabicPeriod"/>
            </a:pPr>
            <a:r>
              <a:rPr lang="da-DK" sz="1200" dirty="0">
                <a:solidFill>
                  <a:schemeClr val="tx2"/>
                </a:solidFill>
                <a:latin typeface="+mj-lt"/>
              </a:rPr>
              <a:t>AT SE HINANDEN</a:t>
            </a:r>
            <a:br>
              <a:rPr lang="da-DK" sz="1200" b="1" dirty="0">
                <a:solidFill>
                  <a:schemeClr val="tx2"/>
                </a:solidFill>
              </a:rPr>
            </a:br>
            <a:r>
              <a:rPr lang="da-DK" sz="1200" dirty="0">
                <a:solidFill>
                  <a:schemeClr val="tx2"/>
                </a:solidFill>
              </a:rPr>
              <a:t>2 og 2 med en-håndsfatning, hvor parrene går/løber rundt blandt de andre par og giver highfives til de andre par. </a:t>
            </a:r>
          </a:p>
          <a:p>
            <a:pPr marL="342900" indent="-342900">
              <a:spcAft>
                <a:spcPts val="1200"/>
              </a:spcAft>
              <a:buFont typeface="+mj-lt"/>
              <a:buAutoNum type="arabicPeriod"/>
            </a:pPr>
            <a:r>
              <a:rPr lang="da-DK" sz="1200" dirty="0">
                <a:solidFill>
                  <a:schemeClr val="tx2"/>
                </a:solidFill>
                <a:latin typeface="+mj-lt"/>
              </a:rPr>
              <a:t>HVAD KAN VI?</a:t>
            </a:r>
            <a:br>
              <a:rPr lang="da-DK" sz="1200" dirty="0">
                <a:solidFill>
                  <a:schemeClr val="tx2"/>
                </a:solidFill>
              </a:rPr>
            </a:br>
            <a:r>
              <a:rPr lang="da-DK" sz="1200" dirty="0">
                <a:solidFill>
                  <a:schemeClr val="tx2"/>
                </a:solidFill>
              </a:rPr>
              <a:t>2 og 2 med håndledsfatning med den ene hånd. Venskabsparret skal arbejde med, hvordan de kan bevæge sig, når de er ”låst” med den ene hånd (forlæns, baglæns, sidelæns, rundt om hinanden etc.)</a:t>
            </a:r>
            <a:endParaRPr lang="da-DK" sz="1200" b="1" dirty="0">
              <a:solidFill>
                <a:schemeClr val="tx2"/>
              </a:solidFill>
            </a:endParaRPr>
          </a:p>
          <a:p>
            <a:pPr marL="342900" indent="-342900">
              <a:spcAft>
                <a:spcPts val="1200"/>
              </a:spcAft>
              <a:buFont typeface="+mj-lt"/>
              <a:buAutoNum type="arabicPeriod"/>
            </a:pPr>
            <a:r>
              <a:rPr lang="da-DK" sz="1200" dirty="0">
                <a:solidFill>
                  <a:schemeClr val="tx2"/>
                </a:solidFill>
              </a:rPr>
              <a:t>Som ovenfor men med håndledsfatning med begge hænder.</a:t>
            </a:r>
          </a:p>
          <a:p>
            <a:pPr marL="342900" indent="-342900">
              <a:spcAft>
                <a:spcPts val="1200"/>
              </a:spcAft>
              <a:buFont typeface="+mj-lt"/>
              <a:buAutoNum type="arabicPeriod"/>
            </a:pPr>
            <a:r>
              <a:rPr lang="da-DK" sz="1200" dirty="0">
                <a:solidFill>
                  <a:schemeClr val="tx2"/>
                </a:solidFill>
                <a:latin typeface="+mj-lt"/>
              </a:rPr>
              <a:t>DEN SVÆRE</a:t>
            </a:r>
            <a:br>
              <a:rPr lang="da-DK" sz="1200" dirty="0">
                <a:solidFill>
                  <a:schemeClr val="tx2"/>
                </a:solidFill>
              </a:rPr>
            </a:br>
            <a:r>
              <a:rPr lang="da-DK" sz="1200" dirty="0">
                <a:solidFill>
                  <a:schemeClr val="tx2"/>
                </a:solidFill>
              </a:rPr>
              <a:t>2 og 2 krabbegang skulder ved skulder.</a:t>
            </a:r>
          </a:p>
          <a:p>
            <a:pPr marL="342900" indent="-342900">
              <a:spcAft>
                <a:spcPts val="1200"/>
              </a:spcAft>
              <a:buFont typeface="+mj-lt"/>
              <a:buAutoNum type="arabicPeriod"/>
            </a:pPr>
            <a:r>
              <a:rPr lang="da-DK" sz="1200" dirty="0">
                <a:solidFill>
                  <a:schemeClr val="tx2"/>
                </a:solidFill>
                <a:latin typeface="+mj-lt"/>
              </a:rPr>
              <a:t>OVER, UNDER, RUNDT OM</a:t>
            </a:r>
            <a:br>
              <a:rPr lang="da-DK" sz="1200" dirty="0">
                <a:solidFill>
                  <a:schemeClr val="tx2"/>
                </a:solidFill>
                <a:latin typeface="+mj-lt"/>
              </a:rPr>
            </a:br>
            <a:r>
              <a:rPr lang="da-DK" sz="1200" dirty="0">
                <a:solidFill>
                  <a:schemeClr val="tx2"/>
                </a:solidFill>
              </a:rPr>
              <a:t>Eleverne skal 2 og 2 bevæge sig rundt mellem de andre ved på skift at bevæge sig over, under og rundt om hinanden. De viser hinanden, hvad den anden skal gøre gennem følgende kropslige signaler: Sidde i hug betyder at makkeren skal over en; stående i omvendt V med hænderne i gulvet betyder, at makkeren skal kravle under en; stående med armene langs siden betyder, at makkeren skal løbe rundt om en. </a:t>
            </a:r>
            <a:endParaRPr lang="da-DK" sz="1200" b="1" dirty="0">
              <a:solidFill>
                <a:schemeClr val="tx2"/>
              </a:solidFill>
            </a:endParaRPr>
          </a:p>
        </p:txBody>
      </p:sp>
      <p:grpSp>
        <p:nvGrpSpPr>
          <p:cNvPr id="7" name="Gruppe 6">
            <a:extLst>
              <a:ext uri="{FF2B5EF4-FFF2-40B4-BE49-F238E27FC236}">
                <a16:creationId xmlns:a16="http://schemas.microsoft.com/office/drawing/2014/main" id="{368A49E0-5DE8-FF34-4E6F-3087BC54475C}"/>
              </a:ext>
            </a:extLst>
          </p:cNvPr>
          <p:cNvGrpSpPr/>
          <p:nvPr/>
        </p:nvGrpSpPr>
        <p:grpSpPr>
          <a:xfrm>
            <a:off x="909000" y="175483"/>
            <a:ext cx="5372032" cy="1291997"/>
            <a:chOff x="905891" y="193512"/>
            <a:chExt cx="5372032" cy="1291997"/>
          </a:xfrm>
        </p:grpSpPr>
        <p:sp>
          <p:nvSpPr>
            <p:cNvPr id="8" name="Tekstfelt 7">
              <a:extLst>
                <a:ext uri="{FF2B5EF4-FFF2-40B4-BE49-F238E27FC236}">
                  <a16:creationId xmlns:a16="http://schemas.microsoft.com/office/drawing/2014/main" id="{C6CC95F7-63C0-3F0A-0D24-387139EBA807}"/>
                </a:ext>
              </a:extLst>
            </p:cNvPr>
            <p:cNvSpPr txBox="1"/>
            <p:nvPr/>
          </p:nvSpPr>
          <p:spPr>
            <a:xfrm>
              <a:off x="905891" y="193512"/>
              <a:ext cx="5328015" cy="830997"/>
            </a:xfrm>
            <a:prstGeom prst="rect">
              <a:avLst/>
            </a:prstGeom>
            <a:noFill/>
          </p:spPr>
          <p:txBody>
            <a:bodyPr wrap="square">
              <a:spAutoFit/>
            </a:bodyPr>
            <a:lstStyle/>
            <a:p>
              <a:pPr marL="0" marR="0" lvl="0" indent="0" algn="ctr" defTabSz="914400" rtl="0" eaLnBrk="0" fontAlgn="base" latinLnBrk="0" hangingPunct="0">
                <a:spcBef>
                  <a:spcPts val="600"/>
                </a:spcBef>
                <a:spcAft>
                  <a:spcPts val="600"/>
                </a:spcAft>
                <a:buClrTx/>
                <a:buSzTx/>
                <a:buFontTx/>
                <a:buNone/>
                <a:tabLst/>
                <a:defRPr/>
              </a:pPr>
              <a:r>
                <a:rPr lang="da-DK" altLang="da-DK" sz="4800">
                  <a:solidFill>
                    <a:schemeClr val="accent3"/>
                  </a:solidFill>
                  <a:latin typeface="Franklin Gothic Demi" panose="020B0703020102020204" pitchFamily="34" charset="0"/>
                  <a:cs typeface="Times New Roman" panose="02020603050405020304" pitchFamily="18" charset="0"/>
                </a:rPr>
                <a:t>Skulptur</a:t>
              </a:r>
              <a:endParaRPr kumimoji="0" lang="da-DK" altLang="da-DK" sz="4800" b="0" i="0" u="none" strike="noStrike" kern="1200" cap="none" spc="0" normalizeH="0" baseline="0" noProof="0">
                <a:ln>
                  <a:noFill/>
                </a:ln>
                <a:solidFill>
                  <a:schemeClr val="accent3"/>
                </a:solidFill>
                <a:effectLst/>
                <a:uLnTx/>
                <a:uFillTx/>
                <a:latin typeface="Franklin Gothic Demi" panose="020B0703020102020204" pitchFamily="34" charset="0"/>
                <a:ea typeface="+mn-ea"/>
                <a:cs typeface="+mn-cs"/>
              </a:endParaRPr>
            </a:p>
          </p:txBody>
        </p:sp>
        <p:cxnSp>
          <p:nvCxnSpPr>
            <p:cNvPr id="9" name="Lige forbindelse 8">
              <a:extLst>
                <a:ext uri="{FF2B5EF4-FFF2-40B4-BE49-F238E27FC236}">
                  <a16:creationId xmlns:a16="http://schemas.microsoft.com/office/drawing/2014/main" id="{17DE83E3-8CFF-E04D-069F-5D4F3A3A9080}"/>
                </a:ext>
              </a:extLst>
            </p:cNvPr>
            <p:cNvCxnSpPr>
              <a:cxnSpLocks/>
            </p:cNvCxnSpPr>
            <p:nvPr/>
          </p:nvCxnSpPr>
          <p:spPr>
            <a:xfrm>
              <a:off x="2313752" y="1485509"/>
              <a:ext cx="2600325" cy="0"/>
            </a:xfrm>
            <a:prstGeom prst="line">
              <a:avLst/>
            </a:prstGeom>
          </p:spPr>
          <p:style>
            <a:lnRef idx="1">
              <a:schemeClr val="accent1"/>
            </a:lnRef>
            <a:fillRef idx="0">
              <a:schemeClr val="accent1"/>
            </a:fillRef>
            <a:effectRef idx="0">
              <a:schemeClr val="accent1"/>
            </a:effectRef>
            <a:fontRef idx="minor">
              <a:schemeClr val="tx1"/>
            </a:fontRef>
          </p:style>
        </p:cxnSp>
        <p:sp>
          <p:nvSpPr>
            <p:cNvPr id="10" name="Tekstfelt 9">
              <a:extLst>
                <a:ext uri="{FF2B5EF4-FFF2-40B4-BE49-F238E27FC236}">
                  <a16:creationId xmlns:a16="http://schemas.microsoft.com/office/drawing/2014/main" id="{EB14AB08-EAA0-B1E7-81FF-FD883C0E78F3}"/>
                </a:ext>
              </a:extLst>
            </p:cNvPr>
            <p:cNvSpPr txBox="1"/>
            <p:nvPr/>
          </p:nvSpPr>
          <p:spPr>
            <a:xfrm>
              <a:off x="949908" y="638095"/>
              <a:ext cx="5328015" cy="830997"/>
            </a:xfrm>
            <a:prstGeom prst="rect">
              <a:avLst/>
            </a:prstGeom>
            <a:noFill/>
          </p:spPr>
          <p:txBody>
            <a:bodyPr wrap="square">
              <a:spAutoFit/>
            </a:bodyPr>
            <a:lstStyle/>
            <a:p>
              <a:pPr marL="0" marR="0" lvl="0" indent="0" algn="ctr" defTabSz="914400" rtl="0" eaLnBrk="0" fontAlgn="base" latinLnBrk="0" hangingPunct="0">
                <a:spcBef>
                  <a:spcPts val="600"/>
                </a:spcBef>
                <a:spcAft>
                  <a:spcPts val="600"/>
                </a:spcAft>
                <a:buClrTx/>
                <a:buSzTx/>
                <a:buFontTx/>
                <a:buNone/>
                <a:tabLst/>
                <a:defRPr/>
              </a:pPr>
              <a:r>
                <a:rPr lang="da-DK" altLang="da-DK" sz="4800">
                  <a:solidFill>
                    <a:schemeClr val="accent3"/>
                  </a:solidFill>
                  <a:latin typeface="Franklin Gothic Demi" panose="020B0703020102020204" pitchFamily="34" charset="0"/>
                  <a:cs typeface="Times New Roman" panose="02020603050405020304" pitchFamily="18" charset="0"/>
                </a:rPr>
                <a:t>i bevægelse</a:t>
              </a:r>
              <a:endParaRPr kumimoji="0" lang="da-DK" altLang="da-DK" sz="4800" b="0" i="0" u="none" strike="noStrike" kern="1200" cap="none" spc="0" normalizeH="0" baseline="0" noProof="0">
                <a:ln>
                  <a:noFill/>
                </a:ln>
                <a:solidFill>
                  <a:schemeClr val="accent3"/>
                </a:solidFill>
                <a:effectLst/>
                <a:uLnTx/>
                <a:uFillTx/>
                <a:latin typeface="Franklin Gothic Demi" panose="020B0703020102020204" pitchFamily="34" charset="0"/>
                <a:ea typeface="+mn-ea"/>
                <a:cs typeface="+mn-cs"/>
              </a:endParaRPr>
            </a:p>
          </p:txBody>
        </p:sp>
      </p:grpSp>
      <p:sp>
        <p:nvSpPr>
          <p:cNvPr id="11" name="Ellipse 10">
            <a:extLst>
              <a:ext uri="{FF2B5EF4-FFF2-40B4-BE49-F238E27FC236}">
                <a16:creationId xmlns:a16="http://schemas.microsoft.com/office/drawing/2014/main" id="{CF3C0C1D-6EA3-FC0A-7F17-747CA8452274}"/>
              </a:ext>
            </a:extLst>
          </p:cNvPr>
          <p:cNvSpPr/>
          <p:nvPr/>
        </p:nvSpPr>
        <p:spPr>
          <a:xfrm>
            <a:off x="365891" y="381268"/>
            <a:ext cx="1080000" cy="1080000"/>
          </a:xfrm>
          <a:prstGeom prst="ellipse">
            <a:avLst/>
          </a:prstGeom>
          <a:solidFill>
            <a:schemeClr val="accent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100">
                <a:latin typeface="Franklin Gothic Demi" panose="020B0703020102020204" pitchFamily="34" charset="0"/>
              </a:rPr>
              <a:t>Station 4 </a:t>
            </a:r>
            <a:r>
              <a:rPr lang="da-DK" sz="2200" err="1">
                <a:latin typeface="Franklin Gothic Demi" panose="020B0703020102020204" pitchFamily="34" charset="0"/>
              </a:rPr>
              <a:t>Krea</a:t>
            </a:r>
            <a:endParaRPr lang="da-DK" sz="2200">
              <a:latin typeface="Franklin Gothic Demi" panose="020B0703020102020204" pitchFamily="34" charset="0"/>
            </a:endParaRPr>
          </a:p>
        </p:txBody>
      </p:sp>
    </p:spTree>
    <p:extLst>
      <p:ext uri="{BB962C8B-B14F-4D97-AF65-F5344CB8AC3E}">
        <p14:creationId xmlns:p14="http://schemas.microsoft.com/office/powerpoint/2010/main" val="2759711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a:extLst>
            <a:ext uri="{FF2B5EF4-FFF2-40B4-BE49-F238E27FC236}">
              <a16:creationId xmlns:a16="http://schemas.microsoft.com/office/drawing/2014/main" id="{2FB493CA-226B-B273-2C90-1A3018FEFFCF}"/>
            </a:ext>
          </a:extLst>
        </p:cNvPr>
        <p:cNvGrpSpPr/>
        <p:nvPr/>
      </p:nvGrpSpPr>
      <p:grpSpPr>
        <a:xfrm>
          <a:off x="0" y="0"/>
          <a:ext cx="0" cy="0"/>
          <a:chOff x="0" y="0"/>
          <a:chExt cx="0" cy="0"/>
        </a:xfrm>
      </p:grpSpPr>
      <p:sp>
        <p:nvSpPr>
          <p:cNvPr id="8" name="Tekstfelt 7">
            <a:extLst>
              <a:ext uri="{FF2B5EF4-FFF2-40B4-BE49-F238E27FC236}">
                <a16:creationId xmlns:a16="http://schemas.microsoft.com/office/drawing/2014/main" id="{47827198-F2A4-8750-471A-31DC2C2E9310}"/>
              </a:ext>
            </a:extLst>
          </p:cNvPr>
          <p:cNvSpPr txBox="1"/>
          <p:nvPr/>
        </p:nvSpPr>
        <p:spPr>
          <a:xfrm>
            <a:off x="350998" y="1581003"/>
            <a:ext cx="6156000" cy="4154984"/>
          </a:xfrm>
          <a:prstGeom prst="rect">
            <a:avLst/>
          </a:prstGeom>
          <a:noFill/>
        </p:spPr>
        <p:txBody>
          <a:bodyPr wrap="square" lIns="91440" tIns="45720" rIns="91440" bIns="45720" anchor="t">
            <a:spAutoFit/>
          </a:bodyPr>
          <a:lstStyle/>
          <a:p>
            <a:pPr defTabSz="0" fontAlgn="base">
              <a:spcBef>
                <a:spcPts val="1200"/>
              </a:spcBef>
              <a:tabLst>
                <a:tab pos="360000" algn="l"/>
              </a:tabLst>
            </a:pPr>
            <a:r>
              <a:rPr lang="da-DK" sz="1200" b="0" i="1" dirty="0">
                <a:solidFill>
                  <a:schemeClr val="tx2"/>
                </a:solidFill>
                <a:effectLst/>
              </a:rPr>
              <a:t>En klassis</a:t>
            </a:r>
            <a:r>
              <a:rPr lang="da-DK" sz="1200" i="1" dirty="0">
                <a:solidFill>
                  <a:schemeClr val="tx2"/>
                </a:solidFill>
              </a:rPr>
              <a:t>k fangeleg, hvor f</a:t>
            </a:r>
            <a:r>
              <a:rPr lang="da-DK" sz="1200" b="0" i="1" dirty="0">
                <a:solidFill>
                  <a:schemeClr val="tx2"/>
                </a:solidFill>
                <a:effectLst/>
              </a:rPr>
              <a:t>angeren ”tikker” de øvrige ved at ”røre” dem. </a:t>
            </a:r>
          </a:p>
          <a:p>
            <a:pPr marL="228600" indent="-228600" defTabSz="0" fontAlgn="base">
              <a:spcBef>
                <a:spcPts val="1200"/>
              </a:spcBef>
              <a:buFont typeface="+mj-lt"/>
              <a:buAutoNum type="arabicPeriod"/>
              <a:tabLst>
                <a:tab pos="360000" algn="l"/>
              </a:tabLst>
            </a:pPr>
            <a:r>
              <a:rPr lang="da-DK" sz="1200" b="0" i="0" dirty="0">
                <a:solidFill>
                  <a:schemeClr val="tx2"/>
                </a:solidFill>
                <a:effectLst/>
              </a:rPr>
              <a:t>Når man er fanget, stiller man sig i bredstående stilling med arme og ben </a:t>
            </a:r>
            <a:r>
              <a:rPr lang="da-DK" sz="1200" dirty="0">
                <a:solidFill>
                  <a:schemeClr val="tx2"/>
                </a:solidFill>
              </a:rPr>
              <a:t>ud</a:t>
            </a:r>
            <a:r>
              <a:rPr lang="da-DK" sz="1200" b="0" i="0" dirty="0">
                <a:solidFill>
                  <a:schemeClr val="tx2"/>
                </a:solidFill>
                <a:effectLst/>
              </a:rPr>
              <a:t> til siden.</a:t>
            </a:r>
          </a:p>
          <a:p>
            <a:pPr marL="228600" indent="-228600" defTabSz="0" fontAlgn="base">
              <a:spcBef>
                <a:spcPts val="1200"/>
              </a:spcBef>
              <a:buFont typeface="+mj-lt"/>
              <a:buAutoNum type="arabicPeriod"/>
              <a:tabLst>
                <a:tab pos="360000" algn="l"/>
              </a:tabLst>
            </a:pPr>
            <a:r>
              <a:rPr lang="da-DK" sz="1200" b="0" i="0" dirty="0">
                <a:solidFill>
                  <a:schemeClr val="tx2"/>
                </a:solidFill>
                <a:effectLst/>
              </a:rPr>
              <a:t>Man kan befries ved, at en fri person kravler mellem benene på den, der er fanget. </a:t>
            </a:r>
          </a:p>
          <a:p>
            <a:pPr marL="228600" indent="-228600" defTabSz="0" fontAlgn="base">
              <a:spcBef>
                <a:spcPts val="1200"/>
              </a:spcBef>
              <a:buFont typeface="+mj-lt"/>
              <a:buAutoNum type="arabicPeriod"/>
              <a:tabLst>
                <a:tab pos="360000" algn="l"/>
              </a:tabLst>
            </a:pPr>
            <a:r>
              <a:rPr lang="da-DK" sz="1200" b="0" i="0" dirty="0">
                <a:solidFill>
                  <a:schemeClr val="tx2"/>
                </a:solidFill>
                <a:effectLst/>
              </a:rPr>
              <a:t>Man har ”helle”, så længe man </a:t>
            </a:r>
            <a:r>
              <a:rPr lang="da-DK" sz="1200" dirty="0">
                <a:solidFill>
                  <a:schemeClr val="tx2"/>
                </a:solidFill>
              </a:rPr>
              <a:t>er ved at befri </a:t>
            </a:r>
            <a:r>
              <a:rPr lang="da-DK" sz="1200" b="0" i="0" dirty="0">
                <a:solidFill>
                  <a:schemeClr val="tx2"/>
                </a:solidFill>
                <a:effectLst/>
              </a:rPr>
              <a:t>en fanget</a:t>
            </a:r>
            <a:r>
              <a:rPr lang="da-DK" sz="1200" dirty="0">
                <a:solidFill>
                  <a:schemeClr val="tx2"/>
                </a:solidFill>
              </a:rPr>
              <a:t>, og fangeren må ikke stå ”vagt”, når nogle er ved at befri.</a:t>
            </a:r>
          </a:p>
          <a:p>
            <a:pPr marL="228600" indent="-228600" defTabSz="0" fontAlgn="base">
              <a:spcBef>
                <a:spcPts val="1200"/>
              </a:spcBef>
              <a:buFont typeface="+mj-lt"/>
              <a:buAutoNum type="arabicPeriod"/>
              <a:tabLst>
                <a:tab pos="360000" algn="l"/>
              </a:tabLst>
            </a:pPr>
            <a:r>
              <a:rPr lang="da-DK" sz="1200" b="0" i="0" dirty="0">
                <a:solidFill>
                  <a:schemeClr val="tx2"/>
                </a:solidFill>
                <a:effectLst/>
              </a:rPr>
              <a:t>Legen fortsætter til alle er </a:t>
            </a:r>
            <a:r>
              <a:rPr lang="da-DK" sz="1200" dirty="0">
                <a:solidFill>
                  <a:schemeClr val="tx2"/>
                </a:solidFill>
              </a:rPr>
              <a:t>fanget, </a:t>
            </a:r>
            <a:r>
              <a:rPr lang="da-DK" sz="1200" b="0" i="0" dirty="0">
                <a:solidFill>
                  <a:schemeClr val="tx2"/>
                </a:solidFill>
                <a:effectLst/>
              </a:rPr>
              <a:t>eller den eventuelle aftalte tid er gået (fx 2 minutter), hvorefter der skiftes til nye fangere.</a:t>
            </a:r>
          </a:p>
          <a:p>
            <a:pPr algn="l" fontAlgn="base">
              <a:spcBef>
                <a:spcPts val="2400"/>
              </a:spcBef>
            </a:pPr>
            <a:r>
              <a:rPr lang="da-DK" sz="1400" dirty="0">
                <a:solidFill>
                  <a:schemeClr val="tx2"/>
                </a:solidFill>
                <a:latin typeface="Franklin Gothic Demi" panose="020B0703020102020204" pitchFamily="34" charset="0"/>
              </a:rPr>
              <a:t>Variationer og deltagelsesmuligheder</a:t>
            </a:r>
          </a:p>
          <a:p>
            <a:pPr marL="285750" indent="-285750" fontAlgn="base">
              <a:spcBef>
                <a:spcPts val="1200"/>
              </a:spcBef>
              <a:buFont typeface="Arial" panose="020B0604020202020204" pitchFamily="34" charset="0"/>
              <a:buChar char="•"/>
            </a:pPr>
            <a:r>
              <a:rPr lang="da-DK" sz="1200" dirty="0">
                <a:solidFill>
                  <a:schemeClr val="tx2"/>
                </a:solidFill>
                <a:latin typeface="Franklin Gothic Demi" panose="020B0703020102020204" pitchFamily="34" charset="0"/>
              </a:rPr>
              <a:t>Skolernes Motionsdags version </a:t>
            </a:r>
            <a:br>
              <a:rPr lang="da-DK" sz="1200" dirty="0">
                <a:solidFill>
                  <a:schemeClr val="tx2"/>
                </a:solidFill>
              </a:rPr>
            </a:br>
            <a:r>
              <a:rPr lang="da-DK" sz="1200" dirty="0">
                <a:solidFill>
                  <a:schemeClr val="tx2"/>
                </a:solidFill>
              </a:rPr>
              <a:t>Når man bliver tikket, så står man og forestiller en, der løber. For at blive befriet stiller man sig foran den fangede, og begge begynder at løbe på stedet i ca. fem sekunder.</a:t>
            </a:r>
          </a:p>
          <a:p>
            <a:pPr marL="285750" indent="-285750">
              <a:spcBef>
                <a:spcPts val="1200"/>
              </a:spcBef>
              <a:buFont typeface="Arial" panose="020B0604020202020204" pitchFamily="34" charset="0"/>
              <a:buChar char="•"/>
            </a:pPr>
            <a:r>
              <a:rPr lang="da-DK" sz="1200" dirty="0">
                <a:solidFill>
                  <a:schemeClr val="tx2"/>
                </a:solidFill>
                <a:latin typeface="Franklin Gothic Demi" panose="020B0703020102020204" pitchFamily="34" charset="0"/>
              </a:rPr>
              <a:t>Berøring </a:t>
            </a:r>
            <a:br>
              <a:rPr lang="da-DK" sz="1200" dirty="0">
                <a:solidFill>
                  <a:schemeClr val="tx2"/>
                </a:solidFill>
              </a:rPr>
            </a:br>
            <a:r>
              <a:rPr lang="da-DK" sz="1200" dirty="0">
                <a:solidFill>
                  <a:schemeClr val="tx2"/>
                </a:solidFill>
              </a:rPr>
              <a:t>Når man bliver fanget, skal man stå klar til et fælleskram og minimum tre elever skal hen og samtidig kramme den, som er fanget. </a:t>
            </a:r>
          </a:p>
          <a:p>
            <a:endParaRPr lang="da-DK" sz="1400" dirty="0">
              <a:solidFill>
                <a:schemeClr val="accent3"/>
              </a:solidFill>
            </a:endParaRPr>
          </a:p>
        </p:txBody>
      </p:sp>
      <p:sp>
        <p:nvSpPr>
          <p:cNvPr id="5" name="Ellipse 4">
            <a:extLst>
              <a:ext uri="{FF2B5EF4-FFF2-40B4-BE49-F238E27FC236}">
                <a16:creationId xmlns:a16="http://schemas.microsoft.com/office/drawing/2014/main" id="{63535D8F-6155-F2A1-FEBA-4A7A86F01973}"/>
              </a:ext>
            </a:extLst>
          </p:cNvPr>
          <p:cNvSpPr/>
          <p:nvPr/>
        </p:nvSpPr>
        <p:spPr>
          <a:xfrm>
            <a:off x="252000" y="252000"/>
            <a:ext cx="1080000" cy="1080000"/>
          </a:xfrm>
          <a:prstGeom prst="ellipse">
            <a:avLst/>
          </a:prstGeom>
          <a:solidFill>
            <a:schemeClr val="accent1"/>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100">
                <a:latin typeface="Franklin Gothic Demi" panose="020B0703020102020204" pitchFamily="34" charset="0"/>
              </a:rPr>
              <a:t>Station 1 </a:t>
            </a:r>
            <a:r>
              <a:rPr lang="da-DK" sz="2800">
                <a:latin typeface="Franklin Gothic Demi" panose="020B0703020102020204" pitchFamily="34" charset="0"/>
              </a:rPr>
              <a:t>Leg</a:t>
            </a:r>
            <a:endParaRPr lang="da-DK" sz="2000">
              <a:latin typeface="Franklin Gothic Demi" panose="020B0703020102020204" pitchFamily="34" charset="0"/>
            </a:endParaRPr>
          </a:p>
        </p:txBody>
      </p:sp>
      <p:grpSp>
        <p:nvGrpSpPr>
          <p:cNvPr id="9" name="Gruppe 8">
            <a:extLst>
              <a:ext uri="{FF2B5EF4-FFF2-40B4-BE49-F238E27FC236}">
                <a16:creationId xmlns:a16="http://schemas.microsoft.com/office/drawing/2014/main" id="{85A9EEBC-08AE-62ED-7212-667E252D04C7}"/>
              </a:ext>
            </a:extLst>
          </p:cNvPr>
          <p:cNvGrpSpPr/>
          <p:nvPr/>
        </p:nvGrpSpPr>
        <p:grpSpPr>
          <a:xfrm>
            <a:off x="764991" y="501003"/>
            <a:ext cx="5328015" cy="830997"/>
            <a:chOff x="764992" y="246771"/>
            <a:chExt cx="5328015" cy="830997"/>
          </a:xfrm>
        </p:grpSpPr>
        <p:sp>
          <p:nvSpPr>
            <p:cNvPr id="4" name="Tekstfelt 3">
              <a:extLst>
                <a:ext uri="{FF2B5EF4-FFF2-40B4-BE49-F238E27FC236}">
                  <a16:creationId xmlns:a16="http://schemas.microsoft.com/office/drawing/2014/main" id="{EB23DA6F-7484-91AD-31CA-49404C60A4A6}"/>
                </a:ext>
              </a:extLst>
            </p:cNvPr>
            <p:cNvSpPr txBox="1"/>
            <p:nvPr/>
          </p:nvSpPr>
          <p:spPr>
            <a:xfrm>
              <a:off x="764992" y="246771"/>
              <a:ext cx="5328015" cy="83099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a-DK" altLang="da-DK" sz="4800">
                  <a:solidFill>
                    <a:schemeClr val="accent3"/>
                  </a:solidFill>
                  <a:latin typeface="Franklin Gothic Demi" panose="020B0703020102020204" pitchFamily="34" charset="0"/>
                  <a:cs typeface="Times New Roman" panose="02020603050405020304" pitchFamily="18" charset="0"/>
                </a:rPr>
                <a:t>Ståtrold</a:t>
              </a:r>
              <a:endParaRPr kumimoji="0" lang="da-DK" altLang="da-DK" sz="4800" b="0" i="0" u="none" strike="noStrike" kern="1200" cap="none" spc="0" normalizeH="0" baseline="0" noProof="0">
                <a:ln>
                  <a:noFill/>
                </a:ln>
                <a:solidFill>
                  <a:schemeClr val="accent3"/>
                </a:solidFill>
                <a:effectLst/>
                <a:uLnTx/>
                <a:uFillTx/>
                <a:latin typeface="Franklin Gothic Demi" panose="020B0703020102020204" pitchFamily="34" charset="0"/>
                <a:ea typeface="+mn-ea"/>
                <a:cs typeface="+mn-cs"/>
              </a:endParaRPr>
            </a:p>
          </p:txBody>
        </p:sp>
        <p:cxnSp>
          <p:nvCxnSpPr>
            <p:cNvPr id="3" name="Lige forbindelse 2">
              <a:extLst>
                <a:ext uri="{FF2B5EF4-FFF2-40B4-BE49-F238E27FC236}">
                  <a16:creationId xmlns:a16="http://schemas.microsoft.com/office/drawing/2014/main" id="{7E0B7BFE-5166-D12E-19DC-79123EF39DA6}"/>
                </a:ext>
              </a:extLst>
            </p:cNvPr>
            <p:cNvCxnSpPr>
              <a:cxnSpLocks/>
            </p:cNvCxnSpPr>
            <p:nvPr/>
          </p:nvCxnSpPr>
          <p:spPr>
            <a:xfrm>
              <a:off x="2170468" y="1077768"/>
              <a:ext cx="2600325"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7" name="Rektangel: afrundede hjørner 6">
            <a:extLst>
              <a:ext uri="{FF2B5EF4-FFF2-40B4-BE49-F238E27FC236}">
                <a16:creationId xmlns:a16="http://schemas.microsoft.com/office/drawing/2014/main" id="{0A6EE4CF-8D5D-EA3F-0B20-1D11B8E66C0F}"/>
              </a:ext>
            </a:extLst>
          </p:cNvPr>
          <p:cNvSpPr/>
          <p:nvPr/>
        </p:nvSpPr>
        <p:spPr>
          <a:xfrm>
            <a:off x="3609974" y="8828232"/>
            <a:ext cx="2897025" cy="861966"/>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540000" fontAlgn="base">
              <a:spcBef>
                <a:spcPts val="2400"/>
              </a:spcBef>
              <a:tabLst>
                <a:tab pos="360000" algn="l"/>
              </a:tabLst>
            </a:pPr>
            <a:r>
              <a:rPr lang="da-DK" sz="1400">
                <a:solidFill>
                  <a:schemeClr val="tx2"/>
                </a:solidFill>
                <a:latin typeface="Franklin Gothic Demi" panose="020B0703020102020204" pitchFamily="34" charset="0"/>
              </a:rPr>
              <a:t>Materialer</a:t>
            </a:r>
          </a:p>
          <a:p>
            <a:pPr marL="285750" indent="-285750" defTabSz="540000">
              <a:buFont typeface="Arial" panose="020B0604020202020204" pitchFamily="34" charset="0"/>
              <a:buChar char="•"/>
              <a:tabLst>
                <a:tab pos="360000" algn="l"/>
              </a:tabLst>
            </a:pPr>
            <a:r>
              <a:rPr lang="da-DK" sz="1200">
                <a:solidFill>
                  <a:schemeClr val="tx2"/>
                </a:solidFill>
              </a:rPr>
              <a:t>Overtræksveste</a:t>
            </a:r>
          </a:p>
          <a:p>
            <a:pPr marL="285750" indent="-285750" defTabSz="540000">
              <a:buFont typeface="Arial" panose="020B0604020202020204" pitchFamily="34" charset="0"/>
              <a:buChar char="•"/>
              <a:tabLst>
                <a:tab pos="360000" algn="l"/>
              </a:tabLst>
            </a:pPr>
            <a:r>
              <a:rPr lang="da-DK" sz="1200">
                <a:solidFill>
                  <a:schemeClr val="tx2"/>
                </a:solidFill>
              </a:rPr>
              <a:t>Kegler til markering af legeområde</a:t>
            </a:r>
          </a:p>
          <a:p>
            <a:pPr algn="ctr"/>
            <a:endParaRPr lang="da-DK">
              <a:solidFill>
                <a:schemeClr val="tx2"/>
              </a:solidFill>
            </a:endParaRPr>
          </a:p>
        </p:txBody>
      </p:sp>
    </p:spTree>
    <p:extLst>
      <p:ext uri="{BB962C8B-B14F-4D97-AF65-F5344CB8AC3E}">
        <p14:creationId xmlns:p14="http://schemas.microsoft.com/office/powerpoint/2010/main" val="142665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a:extLst>
            <a:ext uri="{FF2B5EF4-FFF2-40B4-BE49-F238E27FC236}">
              <a16:creationId xmlns:a16="http://schemas.microsoft.com/office/drawing/2014/main" id="{43CA2AFF-BDED-C90F-958C-E2C9176DBB50}"/>
            </a:ext>
          </a:extLst>
        </p:cNvPr>
        <p:cNvGrpSpPr/>
        <p:nvPr/>
      </p:nvGrpSpPr>
      <p:grpSpPr>
        <a:xfrm>
          <a:off x="0" y="0"/>
          <a:ext cx="0" cy="0"/>
          <a:chOff x="0" y="0"/>
          <a:chExt cx="0" cy="0"/>
        </a:xfrm>
      </p:grpSpPr>
      <p:sp>
        <p:nvSpPr>
          <p:cNvPr id="6" name="Tekstfelt 5">
            <a:extLst>
              <a:ext uri="{FF2B5EF4-FFF2-40B4-BE49-F238E27FC236}">
                <a16:creationId xmlns:a16="http://schemas.microsoft.com/office/drawing/2014/main" id="{A0FC03A6-C16B-327D-7DDE-8D1C8690BEE4}"/>
              </a:ext>
            </a:extLst>
          </p:cNvPr>
          <p:cNvSpPr txBox="1"/>
          <p:nvPr/>
        </p:nvSpPr>
        <p:spPr>
          <a:xfrm>
            <a:off x="548639" y="2147037"/>
            <a:ext cx="5760721" cy="6411114"/>
          </a:xfrm>
          <a:prstGeom prst="rect">
            <a:avLst/>
          </a:prstGeom>
          <a:noFill/>
        </p:spPr>
        <p:txBody>
          <a:bodyPr wrap="square" lIns="91440" tIns="45720" rIns="91440" bIns="45720" rtlCol="0" anchor="t">
            <a:spAutoFit/>
          </a:bodyPr>
          <a:lstStyle/>
          <a:p>
            <a:r>
              <a:rPr lang="da-DK" sz="1400">
                <a:solidFill>
                  <a:schemeClr val="tx2"/>
                </a:solidFill>
                <a:latin typeface="Franklin Gothic Demi" panose="020B0703020102020204" pitchFamily="34" charset="0"/>
              </a:rPr>
              <a:t>Samskabelsesproces i venskabsgrupper (4-6 elever):</a:t>
            </a:r>
          </a:p>
          <a:p>
            <a:r>
              <a:rPr lang="da-DK" sz="1200">
                <a:solidFill>
                  <a:schemeClr val="tx2"/>
                </a:solidFill>
              </a:rPr>
              <a:t>Eleverne skal her samarbejde om at forme en af nedenstående figurer/aktiviteter som en statue/stillbillede med/uden bevægelse:</a:t>
            </a:r>
          </a:p>
          <a:p>
            <a:endParaRPr lang="da-DK" sz="1200">
              <a:solidFill>
                <a:schemeClr val="tx2"/>
              </a:solidFill>
            </a:endParaRPr>
          </a:p>
          <a:p>
            <a:pPr marL="342900" indent="-342900">
              <a:buAutoNum type="arabicPeriod"/>
            </a:pPr>
            <a:r>
              <a:rPr lang="da-DK" sz="1200">
                <a:solidFill>
                  <a:schemeClr val="tx2"/>
                </a:solidFill>
              </a:rPr>
              <a:t>Form en stjerne (med bevægelse: Form en stjernekaster)</a:t>
            </a:r>
          </a:p>
          <a:p>
            <a:pPr marL="342900" indent="-342900">
              <a:buAutoNum type="arabicPeriod"/>
            </a:pPr>
            <a:r>
              <a:rPr lang="da-DK" sz="1200">
                <a:solidFill>
                  <a:schemeClr val="tx2"/>
                </a:solidFill>
              </a:rPr>
              <a:t>Form en karrusel (med bevægelse: Form en karrusel som kører rundt)</a:t>
            </a:r>
          </a:p>
          <a:p>
            <a:pPr marL="342900" indent="-342900">
              <a:buAutoNum type="arabicPeriod"/>
            </a:pPr>
            <a:r>
              <a:rPr lang="da-DK" sz="1200">
                <a:solidFill>
                  <a:schemeClr val="tx2"/>
                </a:solidFill>
              </a:rPr>
              <a:t>Form en cykel (med bevægelse: Form en cykel i bevægelse)</a:t>
            </a:r>
          </a:p>
          <a:p>
            <a:pPr marL="342900" indent="-342900">
              <a:buAutoNum type="arabicPeriod"/>
            </a:pPr>
            <a:r>
              <a:rPr lang="da-DK" sz="1200">
                <a:solidFill>
                  <a:schemeClr val="tx2"/>
                </a:solidFill>
              </a:rPr>
              <a:t>Form en blomst (med bevægelse: Form en blomst i vinden)</a:t>
            </a:r>
          </a:p>
          <a:p>
            <a:pPr marL="342900" indent="-342900">
              <a:buAutoNum type="arabicPeriod"/>
            </a:pPr>
            <a:r>
              <a:rPr lang="da-DK" sz="1200">
                <a:solidFill>
                  <a:schemeClr val="tx2"/>
                </a:solidFill>
              </a:rPr>
              <a:t>Form en gynge (med bevægelse: Form en gynge i bevægelse)</a:t>
            </a:r>
          </a:p>
          <a:p>
            <a:pPr marL="342900" indent="-342900">
              <a:buAutoNum type="arabicPeriod"/>
            </a:pPr>
            <a:r>
              <a:rPr lang="da-DK" sz="1200">
                <a:solidFill>
                  <a:schemeClr val="tx2"/>
                </a:solidFill>
              </a:rPr>
              <a:t>Form en vippe (med bevægelse: Form en vippende vippe)</a:t>
            </a:r>
          </a:p>
          <a:p>
            <a:pPr marL="342900" indent="-342900">
              <a:buAutoNum type="arabicPeriod"/>
            </a:pPr>
            <a:r>
              <a:rPr lang="da-DK" sz="1200">
                <a:solidFill>
                  <a:schemeClr val="tx2"/>
                </a:solidFill>
              </a:rPr>
              <a:t>Form et bord og en stol (hæve-sænke bord og kontorstol med hjul)</a:t>
            </a:r>
          </a:p>
          <a:p>
            <a:pPr marL="342900" indent="-342900">
              <a:buAutoNum type="arabicPeriod"/>
            </a:pPr>
            <a:r>
              <a:rPr lang="da-DK" sz="1200">
                <a:solidFill>
                  <a:schemeClr val="tx2"/>
                </a:solidFill>
              </a:rPr>
              <a:t>Form en håndfuld balloner (med bevægelse: Balloner, der flyver væk)</a:t>
            </a:r>
          </a:p>
          <a:p>
            <a:pPr marL="342900" indent="-342900">
              <a:buAutoNum type="arabicPeriod"/>
            </a:pPr>
            <a:r>
              <a:rPr lang="da-DK" sz="1200">
                <a:solidFill>
                  <a:schemeClr val="tx2"/>
                </a:solidFill>
              </a:rPr>
              <a:t>Form en bil med passagerer (med bevægelse: Form en bil, der kører)</a:t>
            </a:r>
          </a:p>
          <a:p>
            <a:pPr marL="342900" indent="-342900">
              <a:buAutoNum type="arabicPeriod"/>
            </a:pPr>
            <a:endParaRPr lang="da-DK" sz="1200">
              <a:solidFill>
                <a:schemeClr val="tx2"/>
              </a:solidFill>
              <a:latin typeface="+mj-lt"/>
            </a:endParaRPr>
          </a:p>
          <a:p>
            <a:endParaRPr lang="da-DK" sz="1400">
              <a:solidFill>
                <a:schemeClr val="tx2"/>
              </a:solidFill>
              <a:latin typeface="Franklin Gothic Demi" panose="020B0703020102020204" pitchFamily="34" charset="0"/>
            </a:endParaRPr>
          </a:p>
          <a:p>
            <a:r>
              <a:rPr lang="da-DK" sz="1400">
                <a:solidFill>
                  <a:schemeClr val="tx2"/>
                </a:solidFill>
                <a:latin typeface="Franklin Gothic Demi" panose="020B0703020102020204" pitchFamily="34" charset="0"/>
              </a:rPr>
              <a:t>Variation og deltagelsesmuligheder</a:t>
            </a:r>
            <a:br>
              <a:rPr lang="da-DK" sz="1400">
                <a:solidFill>
                  <a:schemeClr val="tx2"/>
                </a:solidFill>
                <a:latin typeface="Franklin Gothic Demi" panose="020B0703020102020204" pitchFamily="34" charset="0"/>
              </a:rPr>
            </a:br>
            <a:endParaRPr lang="da-DK" sz="1400">
              <a:solidFill>
                <a:schemeClr val="tx2"/>
              </a:solidFill>
              <a:latin typeface="Franklin Gothic Demi" panose="020B0703020102020204" pitchFamily="34" charset="0"/>
            </a:endParaRPr>
          </a:p>
          <a:p>
            <a:pPr marL="285750" lvl="0" indent="-285750">
              <a:lnSpc>
                <a:spcPct val="107000"/>
              </a:lnSpc>
              <a:buFont typeface="Arial" panose="020B0604020202020204" pitchFamily="34" charset="0"/>
              <a:buChar char="•"/>
            </a:pPr>
            <a:r>
              <a:rPr lang="da-DK" sz="1200" kern="100">
                <a:solidFill>
                  <a:schemeClr val="tx2"/>
                </a:solidFill>
                <a:effectLst/>
                <a:latin typeface="Franklin Gothic Book" panose="020B0503020102020204" pitchFamily="34" charset="0"/>
                <a:ea typeface="Franklin Gothic Book" panose="020B0503020102020204" pitchFamily="34" charset="0"/>
                <a:cs typeface="Tahoma" panose="020B0604030504040204" pitchFamily="34" charset="0"/>
              </a:rPr>
              <a:t>I arbejdet med samskabelse af en skulptur kan der vælges at arbejde på flere planer nemlig hhv. en stillestående skulptur, en skulptur i bevægelse eller en kombination, hvor der først arbejdes med en stillestående skulptur, hvorefter bevægelsen sættes på.</a:t>
            </a:r>
            <a:br>
              <a:rPr lang="da-DK" sz="1200" kern="100">
                <a:solidFill>
                  <a:schemeClr val="tx2"/>
                </a:solidFill>
                <a:effectLst/>
                <a:latin typeface="Franklin Gothic Book" panose="020B0503020102020204" pitchFamily="34" charset="0"/>
                <a:ea typeface="Franklin Gothic Book" panose="020B0503020102020204" pitchFamily="34" charset="0"/>
                <a:cs typeface="Tahoma" panose="020B0604030504040204" pitchFamily="34" charset="0"/>
              </a:rPr>
            </a:br>
            <a:endParaRPr lang="da-DK" sz="1200" kern="100">
              <a:solidFill>
                <a:schemeClr val="tx2"/>
              </a:solidFill>
              <a:effectLst/>
              <a:latin typeface="Franklin Gothic Book" panose="020B0503020102020204" pitchFamily="34" charset="0"/>
              <a:ea typeface="Franklin Gothic Book" panose="020B0503020102020204" pitchFamily="34" charset="0"/>
              <a:cs typeface="Tahoma" panose="020B0604030504040204" pitchFamily="34" charset="0"/>
            </a:endParaRPr>
          </a:p>
          <a:p>
            <a:pPr marL="285750" lvl="0" indent="-285750">
              <a:lnSpc>
                <a:spcPct val="107000"/>
              </a:lnSpc>
              <a:buFont typeface="Arial" panose="020B0604020202020204" pitchFamily="34" charset="0"/>
              <a:buChar char="•"/>
            </a:pPr>
            <a:r>
              <a:rPr lang="da-DK" sz="1200" kern="100">
                <a:solidFill>
                  <a:schemeClr val="tx2"/>
                </a:solidFill>
                <a:effectLst/>
                <a:latin typeface="Franklin Gothic Book" panose="020B0503020102020204" pitchFamily="34" charset="0"/>
                <a:ea typeface="Franklin Gothic Book" panose="020B0503020102020204" pitchFamily="34" charset="0"/>
                <a:cs typeface="Tahoma" panose="020B0604030504040204" pitchFamily="34" charset="0"/>
              </a:rPr>
              <a:t>For at skabe yderligere tydelighed omkring aktiviteterne kan der sættes en tidsramme.</a:t>
            </a:r>
            <a:br>
              <a:rPr lang="da-DK" sz="1200" kern="100">
                <a:solidFill>
                  <a:schemeClr val="tx2"/>
                </a:solidFill>
                <a:effectLst/>
                <a:latin typeface="Franklin Gothic Book" panose="020B0503020102020204" pitchFamily="34" charset="0"/>
                <a:ea typeface="Franklin Gothic Book" panose="020B0503020102020204" pitchFamily="34" charset="0"/>
                <a:cs typeface="Tahoma" panose="020B0604030504040204" pitchFamily="34" charset="0"/>
              </a:rPr>
            </a:br>
            <a:endParaRPr lang="da-DK" sz="1200" kern="100">
              <a:solidFill>
                <a:schemeClr val="tx2"/>
              </a:solidFill>
              <a:effectLst/>
              <a:latin typeface="Franklin Gothic Book" panose="020B0503020102020204" pitchFamily="34" charset="0"/>
              <a:ea typeface="Franklin Gothic Book" panose="020B0503020102020204" pitchFamily="34" charset="0"/>
              <a:cs typeface="Tahoma" panose="020B0604030504040204" pitchFamily="34" charset="0"/>
            </a:endParaRPr>
          </a:p>
          <a:p>
            <a:pPr marL="285750" lvl="0" indent="-285750">
              <a:lnSpc>
                <a:spcPct val="107000"/>
              </a:lnSpc>
              <a:buFont typeface="Arial" panose="020B0604020202020204" pitchFamily="34" charset="0"/>
              <a:buChar char="•"/>
            </a:pPr>
            <a:r>
              <a:rPr lang="da-DK" sz="1200" kern="100">
                <a:solidFill>
                  <a:schemeClr val="tx2"/>
                </a:solidFill>
                <a:effectLst/>
                <a:latin typeface="Franklin Gothic Book"/>
                <a:ea typeface="Franklin Gothic Book" panose="020B0503020102020204" pitchFamily="34" charset="0"/>
                <a:cs typeface="Tahoma"/>
              </a:rPr>
              <a:t>I bevægelsesdelen kan der arbejdes på tværs af venskabsparrene fremfor i de faste venskabspar, hvis gruppen er til det.</a:t>
            </a:r>
            <a:br>
              <a:rPr lang="da-DK" sz="1200" kern="100">
                <a:solidFill>
                  <a:schemeClr val="tx2"/>
                </a:solidFill>
                <a:effectLst/>
                <a:latin typeface="Franklin Gothic Book"/>
                <a:ea typeface="Franklin Gothic Book" panose="020B0503020102020204" pitchFamily="34" charset="0"/>
                <a:cs typeface="Tahoma"/>
              </a:rPr>
            </a:br>
            <a:endParaRPr lang="da-DK" sz="1200" kern="100">
              <a:solidFill>
                <a:schemeClr val="tx2"/>
              </a:solidFill>
              <a:effectLst/>
              <a:latin typeface="Franklin Gothic Book"/>
              <a:ea typeface="Franklin Gothic Book" panose="020B0503020102020204" pitchFamily="34" charset="0"/>
              <a:cs typeface="Tahoma"/>
            </a:endParaRPr>
          </a:p>
          <a:p>
            <a:pPr marL="285750" lvl="0" indent="-285750">
              <a:lnSpc>
                <a:spcPct val="107000"/>
              </a:lnSpc>
              <a:spcAft>
                <a:spcPts val="800"/>
              </a:spcAft>
              <a:buFont typeface="Arial" panose="020B0604020202020204" pitchFamily="34" charset="0"/>
              <a:buChar char="•"/>
            </a:pPr>
            <a:r>
              <a:rPr lang="da-DK" sz="1200" kern="100">
                <a:solidFill>
                  <a:schemeClr val="tx2"/>
                </a:solidFill>
                <a:effectLst/>
                <a:latin typeface="Franklin Gothic Book"/>
                <a:ea typeface="Franklin Gothic Book" panose="020B0503020102020204" pitchFamily="34" charset="0"/>
                <a:cs typeface="Tahoma"/>
              </a:rPr>
              <a:t>Aktiviteten kan afsluttes med, at venskabsgrupperne viser deres bil/kørende bil for de andre grupper. </a:t>
            </a:r>
          </a:p>
          <a:p>
            <a:endParaRPr lang="da-DK" sz="1400">
              <a:solidFill>
                <a:schemeClr val="accent3"/>
              </a:solidFill>
            </a:endParaRPr>
          </a:p>
        </p:txBody>
      </p:sp>
      <p:grpSp>
        <p:nvGrpSpPr>
          <p:cNvPr id="2" name="Gruppe 1">
            <a:extLst>
              <a:ext uri="{FF2B5EF4-FFF2-40B4-BE49-F238E27FC236}">
                <a16:creationId xmlns:a16="http://schemas.microsoft.com/office/drawing/2014/main" id="{28D1BA84-9690-46D8-DFE6-296E5A681D7B}"/>
              </a:ext>
            </a:extLst>
          </p:cNvPr>
          <p:cNvGrpSpPr/>
          <p:nvPr/>
        </p:nvGrpSpPr>
        <p:grpSpPr>
          <a:xfrm>
            <a:off x="909000" y="175483"/>
            <a:ext cx="5372032" cy="1291997"/>
            <a:chOff x="905891" y="193512"/>
            <a:chExt cx="5372032" cy="1291997"/>
          </a:xfrm>
        </p:grpSpPr>
        <p:sp>
          <p:nvSpPr>
            <p:cNvPr id="3" name="Tekstfelt 2">
              <a:extLst>
                <a:ext uri="{FF2B5EF4-FFF2-40B4-BE49-F238E27FC236}">
                  <a16:creationId xmlns:a16="http://schemas.microsoft.com/office/drawing/2014/main" id="{CE07FF53-F7C7-AA1D-77C1-4C5F26D90BCA}"/>
                </a:ext>
              </a:extLst>
            </p:cNvPr>
            <p:cNvSpPr txBox="1"/>
            <p:nvPr/>
          </p:nvSpPr>
          <p:spPr>
            <a:xfrm>
              <a:off x="905891" y="193512"/>
              <a:ext cx="5328015" cy="830997"/>
            </a:xfrm>
            <a:prstGeom prst="rect">
              <a:avLst/>
            </a:prstGeom>
            <a:noFill/>
          </p:spPr>
          <p:txBody>
            <a:bodyPr wrap="square">
              <a:spAutoFit/>
            </a:bodyPr>
            <a:lstStyle/>
            <a:p>
              <a:pPr marL="0" marR="0" lvl="0" indent="0" algn="ctr" defTabSz="914400" rtl="0" eaLnBrk="0" fontAlgn="base" latinLnBrk="0" hangingPunct="0">
                <a:spcBef>
                  <a:spcPts val="600"/>
                </a:spcBef>
                <a:spcAft>
                  <a:spcPts val="600"/>
                </a:spcAft>
                <a:buClrTx/>
                <a:buSzTx/>
                <a:buFontTx/>
                <a:buNone/>
                <a:tabLst/>
                <a:defRPr/>
              </a:pPr>
              <a:r>
                <a:rPr lang="da-DK" altLang="da-DK" sz="4800">
                  <a:solidFill>
                    <a:schemeClr val="accent3"/>
                  </a:solidFill>
                  <a:latin typeface="Franklin Gothic Demi" panose="020B0703020102020204" pitchFamily="34" charset="0"/>
                  <a:cs typeface="Times New Roman" panose="02020603050405020304" pitchFamily="18" charset="0"/>
                </a:rPr>
                <a:t>Skulptur</a:t>
              </a:r>
              <a:endParaRPr kumimoji="0" lang="da-DK" altLang="da-DK" sz="4800" b="0" i="0" u="none" strike="noStrike" kern="1200" cap="none" spc="0" normalizeH="0" baseline="0" noProof="0">
                <a:ln>
                  <a:noFill/>
                </a:ln>
                <a:solidFill>
                  <a:schemeClr val="accent3"/>
                </a:solidFill>
                <a:effectLst/>
                <a:uLnTx/>
                <a:uFillTx/>
                <a:latin typeface="Franklin Gothic Demi" panose="020B0703020102020204" pitchFamily="34" charset="0"/>
                <a:ea typeface="+mn-ea"/>
                <a:cs typeface="+mn-cs"/>
              </a:endParaRPr>
            </a:p>
          </p:txBody>
        </p:sp>
        <p:cxnSp>
          <p:nvCxnSpPr>
            <p:cNvPr id="4" name="Lige forbindelse 3">
              <a:extLst>
                <a:ext uri="{FF2B5EF4-FFF2-40B4-BE49-F238E27FC236}">
                  <a16:creationId xmlns:a16="http://schemas.microsoft.com/office/drawing/2014/main" id="{D344BC4D-6777-5057-E66B-C769A3620F38}"/>
                </a:ext>
              </a:extLst>
            </p:cNvPr>
            <p:cNvCxnSpPr>
              <a:cxnSpLocks/>
            </p:cNvCxnSpPr>
            <p:nvPr/>
          </p:nvCxnSpPr>
          <p:spPr>
            <a:xfrm>
              <a:off x="2313752" y="1485509"/>
              <a:ext cx="2600325"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Tekstfelt 7">
              <a:extLst>
                <a:ext uri="{FF2B5EF4-FFF2-40B4-BE49-F238E27FC236}">
                  <a16:creationId xmlns:a16="http://schemas.microsoft.com/office/drawing/2014/main" id="{70276FF5-E3FF-66CE-2829-93FC4D6D06CE}"/>
                </a:ext>
              </a:extLst>
            </p:cNvPr>
            <p:cNvSpPr txBox="1"/>
            <p:nvPr/>
          </p:nvSpPr>
          <p:spPr>
            <a:xfrm>
              <a:off x="949908" y="638095"/>
              <a:ext cx="5328015" cy="830997"/>
            </a:xfrm>
            <a:prstGeom prst="rect">
              <a:avLst/>
            </a:prstGeom>
            <a:noFill/>
          </p:spPr>
          <p:txBody>
            <a:bodyPr wrap="square">
              <a:spAutoFit/>
            </a:bodyPr>
            <a:lstStyle/>
            <a:p>
              <a:pPr marL="0" marR="0" lvl="0" indent="0" algn="ctr" defTabSz="914400" rtl="0" eaLnBrk="0" fontAlgn="base" latinLnBrk="0" hangingPunct="0">
                <a:spcBef>
                  <a:spcPts val="600"/>
                </a:spcBef>
                <a:spcAft>
                  <a:spcPts val="600"/>
                </a:spcAft>
                <a:buClrTx/>
                <a:buSzTx/>
                <a:buFontTx/>
                <a:buNone/>
                <a:tabLst/>
                <a:defRPr/>
              </a:pPr>
              <a:r>
                <a:rPr lang="da-DK" altLang="da-DK" sz="4800">
                  <a:solidFill>
                    <a:schemeClr val="accent3"/>
                  </a:solidFill>
                  <a:latin typeface="Franklin Gothic Demi" panose="020B0703020102020204" pitchFamily="34" charset="0"/>
                  <a:cs typeface="Times New Roman" panose="02020603050405020304" pitchFamily="18" charset="0"/>
                </a:rPr>
                <a:t>i bevægelse</a:t>
              </a:r>
              <a:endParaRPr kumimoji="0" lang="da-DK" altLang="da-DK" sz="4800" b="0" i="0" u="none" strike="noStrike" kern="1200" cap="none" spc="0" normalizeH="0" baseline="0" noProof="0">
                <a:ln>
                  <a:noFill/>
                </a:ln>
                <a:solidFill>
                  <a:schemeClr val="accent3"/>
                </a:solidFill>
                <a:effectLst/>
                <a:uLnTx/>
                <a:uFillTx/>
                <a:latin typeface="Franklin Gothic Demi" panose="020B0703020102020204" pitchFamily="34" charset="0"/>
                <a:ea typeface="+mn-ea"/>
                <a:cs typeface="+mn-cs"/>
              </a:endParaRPr>
            </a:p>
          </p:txBody>
        </p:sp>
      </p:grpSp>
      <p:sp>
        <p:nvSpPr>
          <p:cNvPr id="9" name="Ellipse 8">
            <a:extLst>
              <a:ext uri="{FF2B5EF4-FFF2-40B4-BE49-F238E27FC236}">
                <a16:creationId xmlns:a16="http://schemas.microsoft.com/office/drawing/2014/main" id="{FB0EFBDB-33AE-5E5B-7352-2EEC1B933A22}"/>
              </a:ext>
            </a:extLst>
          </p:cNvPr>
          <p:cNvSpPr/>
          <p:nvPr/>
        </p:nvSpPr>
        <p:spPr>
          <a:xfrm>
            <a:off x="365891" y="381268"/>
            <a:ext cx="1080000" cy="1080000"/>
          </a:xfrm>
          <a:prstGeom prst="ellipse">
            <a:avLst/>
          </a:prstGeom>
          <a:solidFill>
            <a:schemeClr val="accent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100">
                <a:latin typeface="Franklin Gothic Demi" panose="020B0703020102020204" pitchFamily="34" charset="0"/>
              </a:rPr>
              <a:t>Station 4 </a:t>
            </a:r>
            <a:r>
              <a:rPr lang="da-DK" sz="2200" err="1">
                <a:latin typeface="Franklin Gothic Demi" panose="020B0703020102020204" pitchFamily="34" charset="0"/>
              </a:rPr>
              <a:t>Krea</a:t>
            </a:r>
            <a:endParaRPr lang="da-DK" sz="2200">
              <a:latin typeface="Franklin Gothic Demi" panose="020B0703020102020204" pitchFamily="34" charset="0"/>
            </a:endParaRPr>
          </a:p>
        </p:txBody>
      </p:sp>
      <p:sp>
        <p:nvSpPr>
          <p:cNvPr id="10" name="Rektangel: afrundede hjørner 9">
            <a:extLst>
              <a:ext uri="{FF2B5EF4-FFF2-40B4-BE49-F238E27FC236}">
                <a16:creationId xmlns:a16="http://schemas.microsoft.com/office/drawing/2014/main" id="{DD661351-6B96-C552-94DA-0AD04B9458E3}"/>
              </a:ext>
            </a:extLst>
          </p:cNvPr>
          <p:cNvSpPr/>
          <p:nvPr/>
        </p:nvSpPr>
        <p:spPr>
          <a:xfrm>
            <a:off x="3609974" y="9055100"/>
            <a:ext cx="2897025" cy="635097"/>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540000" fontAlgn="base">
              <a:spcBef>
                <a:spcPts val="2400"/>
              </a:spcBef>
              <a:tabLst>
                <a:tab pos="360000" algn="l"/>
              </a:tabLst>
            </a:pPr>
            <a:r>
              <a:rPr lang="da-DK" sz="1400">
                <a:solidFill>
                  <a:schemeClr val="tx2"/>
                </a:solidFill>
                <a:latin typeface="Franklin Gothic Demi" panose="020B0703020102020204" pitchFamily="34" charset="0"/>
              </a:rPr>
              <a:t>Materialer</a:t>
            </a:r>
          </a:p>
          <a:p>
            <a:pPr marL="285750" indent="-285750" defTabSz="540000">
              <a:buFont typeface="Arial" panose="020B0604020202020204" pitchFamily="34" charset="0"/>
              <a:buChar char="•"/>
              <a:tabLst>
                <a:tab pos="360000" algn="l"/>
              </a:tabLst>
            </a:pPr>
            <a:r>
              <a:rPr lang="da-DK" sz="1200">
                <a:solidFill>
                  <a:schemeClr val="tx2"/>
                </a:solidFill>
              </a:rPr>
              <a:t>Evt. adgang til musik og højtalere</a:t>
            </a:r>
          </a:p>
        </p:txBody>
      </p:sp>
      <p:sp>
        <p:nvSpPr>
          <p:cNvPr id="11" name="Tekstfelt 10">
            <a:extLst>
              <a:ext uri="{FF2B5EF4-FFF2-40B4-BE49-F238E27FC236}">
                <a16:creationId xmlns:a16="http://schemas.microsoft.com/office/drawing/2014/main" id="{A332BD21-EEF5-B9B0-5BD7-C6AE3D6308E1}"/>
              </a:ext>
            </a:extLst>
          </p:cNvPr>
          <p:cNvSpPr txBox="1"/>
          <p:nvPr/>
        </p:nvSpPr>
        <p:spPr>
          <a:xfrm>
            <a:off x="2379207" y="1448169"/>
            <a:ext cx="2387600" cy="461665"/>
          </a:xfrm>
          <a:prstGeom prst="rect">
            <a:avLst/>
          </a:prstGeom>
          <a:noFill/>
        </p:spPr>
        <p:txBody>
          <a:bodyPr wrap="square" rtlCol="0">
            <a:spAutoFit/>
          </a:bodyPr>
          <a:lstStyle/>
          <a:p>
            <a:pPr algn="ctr"/>
            <a:r>
              <a:rPr lang="da-DK" sz="2400" i="1">
                <a:solidFill>
                  <a:schemeClr val="accent3"/>
                </a:solidFill>
                <a:latin typeface="Franklin Gothic Demi" panose="020B0703020102020204" pitchFamily="34" charset="0"/>
              </a:rPr>
              <a:t>fortsat</a:t>
            </a:r>
            <a:endParaRPr lang="da-DK" i="1">
              <a:solidFill>
                <a:schemeClr val="accent3"/>
              </a:solidFill>
              <a:latin typeface="Franklin Gothic Demi" panose="020B0703020102020204" pitchFamily="34" charset="0"/>
            </a:endParaRPr>
          </a:p>
        </p:txBody>
      </p:sp>
    </p:spTree>
    <p:extLst>
      <p:ext uri="{BB962C8B-B14F-4D97-AF65-F5344CB8AC3E}">
        <p14:creationId xmlns:p14="http://schemas.microsoft.com/office/powerpoint/2010/main" val="2079616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a:extLst>
            <a:ext uri="{FF2B5EF4-FFF2-40B4-BE49-F238E27FC236}">
              <a16:creationId xmlns:a16="http://schemas.microsoft.com/office/drawing/2014/main" id="{8CAA34DC-1F06-4256-57CF-FBC114271780}"/>
            </a:ext>
          </a:extLst>
        </p:cNvPr>
        <p:cNvGrpSpPr/>
        <p:nvPr/>
      </p:nvGrpSpPr>
      <p:grpSpPr>
        <a:xfrm>
          <a:off x="0" y="0"/>
          <a:ext cx="0" cy="0"/>
          <a:chOff x="0" y="0"/>
          <a:chExt cx="0" cy="0"/>
        </a:xfrm>
      </p:grpSpPr>
      <p:sp>
        <p:nvSpPr>
          <p:cNvPr id="5" name="Tekstfelt 4">
            <a:extLst>
              <a:ext uri="{FF2B5EF4-FFF2-40B4-BE49-F238E27FC236}">
                <a16:creationId xmlns:a16="http://schemas.microsoft.com/office/drawing/2014/main" id="{86FCE86E-4724-1215-FDE7-845E619120B7}"/>
              </a:ext>
            </a:extLst>
          </p:cNvPr>
          <p:cNvSpPr txBox="1"/>
          <p:nvPr/>
        </p:nvSpPr>
        <p:spPr>
          <a:xfrm>
            <a:off x="365891" y="1585769"/>
            <a:ext cx="6120000" cy="6309420"/>
          </a:xfrm>
          <a:prstGeom prst="rect">
            <a:avLst/>
          </a:prstGeom>
          <a:noFill/>
        </p:spPr>
        <p:txBody>
          <a:bodyPr wrap="square" lIns="91440" tIns="45720" rIns="91440" bIns="45720" anchor="t">
            <a:spAutoFit/>
          </a:bodyPr>
          <a:lstStyle/>
          <a:p>
            <a:r>
              <a:rPr lang="da-DK" sz="1200" b="0" i="1" dirty="0">
                <a:solidFill>
                  <a:schemeClr val="tx2"/>
                </a:solidFill>
                <a:effectLst/>
              </a:rPr>
              <a:t>Formålet er, at eleverne spiller det klassiske rundbold i en ny form, hvor der er større succes og mere bevægelse for flere samt større grad af samarbejde på holdet. Trivslen er i fokus.</a:t>
            </a:r>
          </a:p>
          <a:p>
            <a:endParaRPr lang="da-DK" sz="1200" b="1" dirty="0">
              <a:solidFill>
                <a:schemeClr val="tx2"/>
              </a:solidFill>
            </a:endParaRPr>
          </a:p>
          <a:p>
            <a:pPr marL="228600" indent="-228600">
              <a:buFont typeface="+mj-lt"/>
              <a:buAutoNum type="arabicPeriod"/>
            </a:pPr>
            <a:r>
              <a:rPr lang="da-DK" sz="1200" dirty="0">
                <a:solidFill>
                  <a:schemeClr val="tx2"/>
                </a:solidFill>
              </a:rPr>
              <a:t>Gruppen</a:t>
            </a:r>
            <a:r>
              <a:rPr lang="da-DK" sz="1200" b="0" i="0" dirty="0">
                <a:solidFill>
                  <a:schemeClr val="tx2"/>
                </a:solidFill>
                <a:effectLst/>
              </a:rPr>
              <a:t> deles i to hold. Det ene hold er inde og det andet er ude, som i </a:t>
            </a:r>
            <a:r>
              <a:rPr lang="da-DK" sz="1200" dirty="0">
                <a:solidFill>
                  <a:schemeClr val="tx2"/>
                </a:solidFill>
              </a:rPr>
              <a:t>klassisk</a:t>
            </a:r>
            <a:r>
              <a:rPr lang="da-DK" sz="1200" b="0" i="0" dirty="0">
                <a:solidFill>
                  <a:schemeClr val="tx2"/>
                </a:solidFill>
                <a:effectLst/>
              </a:rPr>
              <a:t> rundbold. </a:t>
            </a:r>
            <a:br>
              <a:rPr lang="da-DK" sz="1200" b="0" i="0" dirty="0">
                <a:solidFill>
                  <a:schemeClr val="tx2"/>
                </a:solidFill>
                <a:effectLst/>
              </a:rPr>
            </a:br>
            <a:endParaRPr lang="da-DK" sz="1200" b="0" i="0" dirty="0">
              <a:solidFill>
                <a:schemeClr val="tx2"/>
              </a:solidFill>
              <a:effectLst/>
            </a:endParaRPr>
          </a:p>
          <a:p>
            <a:pPr marL="228600" indent="-228600">
              <a:buFont typeface="+mj-lt"/>
              <a:buAutoNum type="arabicPeriod"/>
            </a:pPr>
            <a:r>
              <a:rPr lang="da-DK" sz="1200" b="0" i="0" dirty="0">
                <a:solidFill>
                  <a:schemeClr val="tx2"/>
                </a:solidFill>
                <a:effectLst/>
              </a:rPr>
              <a:t>Spillet begynder, når en spiller kaster bolden ud på banen. Bolden skal ramme jorden første gang foran baglinjen og må gerne komme forbi keglerne, efter at </a:t>
            </a:r>
            <a:r>
              <a:rPr lang="da-DK" sz="1200" dirty="0">
                <a:solidFill>
                  <a:schemeClr val="tx2"/>
                </a:solidFill>
              </a:rPr>
              <a:t>have</a:t>
            </a:r>
            <a:r>
              <a:rPr lang="da-DK" sz="1200" b="0" i="0" dirty="0">
                <a:solidFill>
                  <a:schemeClr val="tx2"/>
                </a:solidFill>
                <a:effectLst/>
              </a:rPr>
              <a:t> ramt jorden. </a:t>
            </a:r>
            <a:br>
              <a:rPr lang="da-DK" sz="1200" b="0" i="0" dirty="0">
                <a:solidFill>
                  <a:schemeClr val="tx2"/>
                </a:solidFill>
                <a:effectLst/>
              </a:rPr>
            </a:br>
            <a:endParaRPr lang="da-DK" sz="1200" b="0" i="0" dirty="0">
              <a:solidFill>
                <a:schemeClr val="tx2"/>
              </a:solidFill>
              <a:effectLst/>
            </a:endParaRPr>
          </a:p>
          <a:p>
            <a:pPr marL="228600" indent="-228600">
              <a:buFont typeface="+mj-lt"/>
              <a:buAutoNum type="arabicPeriod"/>
            </a:pPr>
            <a:r>
              <a:rPr lang="da-DK" sz="1200" b="0" i="0" dirty="0">
                <a:solidFill>
                  <a:schemeClr val="tx2"/>
                </a:solidFill>
                <a:effectLst/>
              </a:rPr>
              <a:t>Når eleven har kastet, løbes der rundt om banen, som består af </a:t>
            </a:r>
            <a:r>
              <a:rPr lang="da-DK" sz="1200" dirty="0">
                <a:solidFill>
                  <a:schemeClr val="tx2"/>
                </a:solidFill>
              </a:rPr>
              <a:t>10</a:t>
            </a:r>
            <a:r>
              <a:rPr lang="da-DK" sz="1200" b="0" i="0" dirty="0">
                <a:solidFill>
                  <a:schemeClr val="tx2"/>
                </a:solidFill>
                <a:effectLst/>
              </a:rPr>
              <a:t> kegler i en stor cirkel med </a:t>
            </a:r>
            <a:r>
              <a:rPr lang="da-DK" sz="1200" dirty="0">
                <a:solidFill>
                  <a:schemeClr val="tx2"/>
                </a:solidFill>
              </a:rPr>
              <a:t>6-10</a:t>
            </a:r>
            <a:r>
              <a:rPr lang="da-DK" sz="1200" b="0" i="0" dirty="0">
                <a:solidFill>
                  <a:schemeClr val="tx2"/>
                </a:solidFill>
                <a:effectLst/>
              </a:rPr>
              <a:t> meter mellem hver. Én kegle </a:t>
            </a:r>
            <a:r>
              <a:rPr lang="da-DK" sz="1200" dirty="0">
                <a:solidFill>
                  <a:schemeClr val="tx2"/>
                </a:solidFill>
              </a:rPr>
              <a:t>ved rækken af løbere er </a:t>
            </a:r>
            <a:r>
              <a:rPr lang="da-DK" sz="1200" b="0" i="0" dirty="0">
                <a:solidFill>
                  <a:schemeClr val="tx2"/>
                </a:solidFill>
                <a:effectLst/>
              </a:rPr>
              <a:t>”opgiver/stop-kegle”.</a:t>
            </a:r>
            <a:br>
              <a:rPr lang="da-DK" sz="1200" b="0" i="0" dirty="0">
                <a:solidFill>
                  <a:schemeClr val="tx2"/>
                </a:solidFill>
                <a:effectLst/>
              </a:rPr>
            </a:br>
            <a:endParaRPr lang="da-DK" sz="1200" b="0" i="0" dirty="0">
              <a:solidFill>
                <a:schemeClr val="tx2"/>
              </a:solidFill>
              <a:effectLst/>
            </a:endParaRPr>
          </a:p>
          <a:p>
            <a:pPr marL="228600" indent="-228600">
              <a:buFont typeface="+mj-lt"/>
              <a:buAutoNum type="arabicPeriod"/>
            </a:pPr>
            <a:r>
              <a:rPr lang="da-DK" sz="1200" b="0" i="0" dirty="0">
                <a:solidFill>
                  <a:schemeClr val="tx2"/>
                </a:solidFill>
                <a:effectLst/>
              </a:rPr>
              <a:t>Holdet får et point for hver kegle, som spilleren løber forbi, og man får 13 point for en ”homerun” (hele vejen rundt), inden udeholdet har fået bolden tilbage til opgiver. Alle bidrager til holdets samlede score. </a:t>
            </a:r>
            <a:br>
              <a:rPr lang="da-DK" sz="1200" b="0" i="0" dirty="0">
                <a:solidFill>
                  <a:schemeClr val="tx2"/>
                </a:solidFill>
                <a:effectLst/>
              </a:rPr>
            </a:br>
            <a:endParaRPr lang="da-DK" sz="1200" b="0" i="0" dirty="0">
              <a:solidFill>
                <a:schemeClr val="tx2"/>
              </a:solidFill>
              <a:effectLst/>
            </a:endParaRPr>
          </a:p>
          <a:p>
            <a:pPr marL="228600" indent="-228600">
              <a:buFont typeface="+mj-lt"/>
              <a:buAutoNum type="arabicPeriod"/>
            </a:pPr>
            <a:r>
              <a:rPr lang="da-DK" sz="1200" b="0" i="0" dirty="0">
                <a:solidFill>
                  <a:schemeClr val="tx2"/>
                </a:solidFill>
                <a:effectLst/>
              </a:rPr>
              <a:t>Udeholdet skal</a:t>
            </a:r>
            <a:r>
              <a:rPr lang="da-DK" sz="1200" dirty="0">
                <a:solidFill>
                  <a:schemeClr val="tx2"/>
                </a:solidFill>
              </a:rPr>
              <a:t>,</a:t>
            </a:r>
            <a:r>
              <a:rPr lang="da-DK" sz="1200" b="0" i="0" dirty="0">
                <a:solidFill>
                  <a:schemeClr val="tx2"/>
                </a:solidFill>
                <a:effectLst/>
              </a:rPr>
              <a:t> </a:t>
            </a:r>
            <a:r>
              <a:rPr lang="da-DK" sz="1200" dirty="0">
                <a:solidFill>
                  <a:schemeClr val="tx2"/>
                </a:solidFill>
              </a:rPr>
              <a:t>som i klassisk rundbold, </a:t>
            </a:r>
            <a:r>
              <a:rPr lang="da-DK" sz="1200" b="0" i="0" dirty="0">
                <a:solidFill>
                  <a:schemeClr val="tx2"/>
                </a:solidFill>
                <a:effectLst/>
              </a:rPr>
              <a:t>fange bolden og få den hurtigst muligt ind til opgiver/stopkeglen, </a:t>
            </a:r>
            <a:r>
              <a:rPr lang="da-DK" sz="1200" dirty="0">
                <a:solidFill>
                  <a:schemeClr val="tx2"/>
                </a:solidFill>
              </a:rPr>
              <a:t>MEN </a:t>
            </a:r>
            <a:r>
              <a:rPr lang="da-DK" sz="1200" b="0" i="0" dirty="0">
                <a:solidFill>
                  <a:schemeClr val="tx2"/>
                </a:solidFill>
                <a:effectLst/>
              </a:rPr>
              <a:t>inden den må bringes ind til opgiver/stop-keglen, skal der laves 5 afleveringer rundt til 5 forskellige elever, uden at bolden falder til jorden. Hvis bolden rammer jorden, startes der forfra. Hos de yngste elever kan man i stedet lave 3 afleveringer. </a:t>
            </a:r>
            <a:r>
              <a:rPr lang="da-DK" sz="1200" i="0" dirty="0">
                <a:solidFill>
                  <a:schemeClr val="tx2"/>
                </a:solidFill>
                <a:effectLst/>
                <a:latin typeface="+mj-lt"/>
              </a:rPr>
              <a:t>Efter</a:t>
            </a:r>
            <a:r>
              <a:rPr lang="da-DK" sz="1200" b="0" i="0" dirty="0">
                <a:solidFill>
                  <a:schemeClr val="tx2"/>
                </a:solidFill>
                <a:effectLst/>
              </a:rPr>
              <a:t> den sidste aflevering skal bolden bringes til opgiver/stopkeglen.</a:t>
            </a:r>
            <a:br>
              <a:rPr lang="da-DK" sz="1200" b="0" i="0" dirty="0">
                <a:solidFill>
                  <a:schemeClr val="tx2"/>
                </a:solidFill>
                <a:effectLst/>
              </a:rPr>
            </a:br>
            <a:endParaRPr lang="da-DK" sz="1200" b="0" i="0" dirty="0">
              <a:solidFill>
                <a:schemeClr val="tx2"/>
              </a:solidFill>
              <a:effectLst/>
            </a:endParaRPr>
          </a:p>
          <a:p>
            <a:pPr marL="228600" indent="-228600">
              <a:buFont typeface="+mj-lt"/>
              <a:buAutoNum type="arabicPeriod"/>
            </a:pPr>
            <a:r>
              <a:rPr lang="da-DK" sz="1200" b="0" i="0" dirty="0">
                <a:solidFill>
                  <a:schemeClr val="tx2"/>
                </a:solidFill>
                <a:effectLst/>
              </a:rPr>
              <a:t>Lige så snart bolden er bragt til opgiver/stopkeglen, må den næste fra </a:t>
            </a:r>
            <a:r>
              <a:rPr lang="da-DK" sz="1200" b="0" i="0" dirty="0" err="1">
                <a:solidFill>
                  <a:schemeClr val="tx2"/>
                </a:solidFill>
                <a:effectLst/>
              </a:rPr>
              <a:t>indeholdet</a:t>
            </a:r>
            <a:r>
              <a:rPr lang="da-DK" sz="1200" b="0" i="0" dirty="0">
                <a:solidFill>
                  <a:schemeClr val="tx2"/>
                </a:solidFill>
                <a:effectLst/>
              </a:rPr>
              <a:t> starte.</a:t>
            </a:r>
            <a:br>
              <a:rPr lang="da-DK" sz="1200" b="0" i="0" dirty="0">
                <a:solidFill>
                  <a:schemeClr val="tx2"/>
                </a:solidFill>
                <a:effectLst/>
              </a:rPr>
            </a:br>
            <a:endParaRPr lang="da-DK" sz="1200" b="0" i="0" dirty="0">
              <a:solidFill>
                <a:schemeClr val="tx2"/>
              </a:solidFill>
              <a:effectLst/>
            </a:endParaRPr>
          </a:p>
          <a:p>
            <a:pPr marL="228600" indent="-228600">
              <a:buFont typeface="+mj-lt"/>
              <a:buAutoNum type="arabicPeriod"/>
            </a:pPr>
            <a:r>
              <a:rPr lang="da-DK" sz="1200" b="0" i="0" dirty="0">
                <a:solidFill>
                  <a:schemeClr val="tx2"/>
                </a:solidFill>
                <a:effectLst/>
              </a:rPr>
              <a:t>Den spiller, der løber, skal stoppe op, når bolden er bragt til opgiver/stopkeglen og sikre sig, at dommeren har noteret de opnåede point og derefter gå tilbage til </a:t>
            </a:r>
            <a:r>
              <a:rPr lang="da-DK" sz="1200" b="0" i="0" dirty="0" err="1">
                <a:solidFill>
                  <a:schemeClr val="tx2"/>
                </a:solidFill>
                <a:effectLst/>
              </a:rPr>
              <a:t>indeholdet</a:t>
            </a:r>
            <a:r>
              <a:rPr lang="da-DK" sz="1200" b="0" i="0" dirty="0">
                <a:solidFill>
                  <a:schemeClr val="tx2"/>
                </a:solidFill>
                <a:effectLst/>
              </a:rPr>
              <a:t> og stille sig bag i rækken – man kan altså ikke ”</a:t>
            </a:r>
            <a:r>
              <a:rPr lang="da-DK" sz="1200" dirty="0">
                <a:solidFill>
                  <a:schemeClr val="tx2"/>
                </a:solidFill>
              </a:rPr>
              <a:t>dø”.</a:t>
            </a:r>
            <a:r>
              <a:rPr lang="da-DK" sz="1200" b="0" i="0" dirty="0">
                <a:solidFill>
                  <a:schemeClr val="tx2"/>
                </a:solidFill>
                <a:effectLst/>
              </a:rPr>
              <a:t> </a:t>
            </a:r>
            <a:br>
              <a:rPr lang="da-DK" sz="1200" b="0" i="0" dirty="0">
                <a:solidFill>
                  <a:schemeClr val="tx2"/>
                </a:solidFill>
                <a:effectLst/>
              </a:rPr>
            </a:br>
            <a:endParaRPr lang="da-DK" sz="1200" b="0" i="0" dirty="0">
              <a:solidFill>
                <a:schemeClr val="tx2"/>
              </a:solidFill>
              <a:effectLst/>
            </a:endParaRPr>
          </a:p>
          <a:p>
            <a:pPr marL="228600" indent="-228600">
              <a:buFont typeface="+mj-lt"/>
              <a:buAutoNum type="arabicPeriod"/>
            </a:pPr>
            <a:r>
              <a:rPr lang="da-DK" sz="1200" b="0" i="0" dirty="0">
                <a:solidFill>
                  <a:schemeClr val="tx2"/>
                </a:solidFill>
                <a:effectLst/>
              </a:rPr>
              <a:t>Holdene skifter plads efter tid, så de får lige meget tid.</a:t>
            </a:r>
          </a:p>
          <a:p>
            <a:pPr algn="l" fontAlgn="base">
              <a:spcBef>
                <a:spcPts val="2400"/>
              </a:spcBef>
            </a:pPr>
            <a:r>
              <a:rPr lang="da-DK" sz="1200" b="0" i="1" dirty="0">
                <a:solidFill>
                  <a:schemeClr val="tx2"/>
                </a:solidFill>
                <a:effectLst/>
              </a:rPr>
              <a:t>FAIRPLAY: Har en elev fra </a:t>
            </a:r>
            <a:r>
              <a:rPr lang="da-DK" sz="1200" b="0" i="1" dirty="0" err="1">
                <a:solidFill>
                  <a:schemeClr val="tx2"/>
                </a:solidFill>
                <a:effectLst/>
              </a:rPr>
              <a:t>indeholdet</a:t>
            </a:r>
            <a:r>
              <a:rPr lang="da-DK" sz="1200" b="0" i="1" dirty="0">
                <a:solidFill>
                  <a:schemeClr val="tx2"/>
                </a:solidFill>
                <a:effectLst/>
              </a:rPr>
              <a:t> lavet en homerun, så er udeholdet fair og skynder sig at aflevere til opgiver, så man ikke spilder </a:t>
            </a:r>
            <a:r>
              <a:rPr lang="da-DK" sz="1200" b="0" i="1" dirty="0" err="1">
                <a:solidFill>
                  <a:schemeClr val="tx2"/>
                </a:solidFill>
                <a:effectLst/>
              </a:rPr>
              <a:t>indeholdets</a:t>
            </a:r>
            <a:r>
              <a:rPr lang="da-DK" sz="1200" b="0" i="1" dirty="0">
                <a:solidFill>
                  <a:schemeClr val="tx2"/>
                </a:solidFill>
                <a:effectLst/>
              </a:rPr>
              <a:t> tid.</a:t>
            </a:r>
            <a:endParaRPr lang="da-DK" sz="1400" dirty="0">
              <a:solidFill>
                <a:schemeClr val="accent3"/>
              </a:solidFill>
            </a:endParaRPr>
          </a:p>
        </p:txBody>
      </p:sp>
      <p:grpSp>
        <p:nvGrpSpPr>
          <p:cNvPr id="8" name="Gruppe 7">
            <a:extLst>
              <a:ext uri="{FF2B5EF4-FFF2-40B4-BE49-F238E27FC236}">
                <a16:creationId xmlns:a16="http://schemas.microsoft.com/office/drawing/2014/main" id="{D8A815B4-837E-FC15-BD89-7DF1B1A82115}"/>
              </a:ext>
            </a:extLst>
          </p:cNvPr>
          <p:cNvGrpSpPr/>
          <p:nvPr/>
        </p:nvGrpSpPr>
        <p:grpSpPr>
          <a:xfrm>
            <a:off x="365891" y="381268"/>
            <a:ext cx="6016107" cy="1080000"/>
            <a:chOff x="365891" y="381268"/>
            <a:chExt cx="6016107" cy="1080000"/>
          </a:xfrm>
        </p:grpSpPr>
        <p:sp>
          <p:nvSpPr>
            <p:cNvPr id="6" name="Ellipse 5">
              <a:extLst>
                <a:ext uri="{FF2B5EF4-FFF2-40B4-BE49-F238E27FC236}">
                  <a16:creationId xmlns:a16="http://schemas.microsoft.com/office/drawing/2014/main" id="{00E67164-0812-98C5-700C-2E509996F11A}"/>
                </a:ext>
              </a:extLst>
            </p:cNvPr>
            <p:cNvSpPr/>
            <p:nvPr/>
          </p:nvSpPr>
          <p:spPr>
            <a:xfrm>
              <a:off x="365891" y="381268"/>
              <a:ext cx="1080000" cy="1080000"/>
            </a:xfrm>
            <a:prstGeom prst="ellipse">
              <a:avLst/>
            </a:prstGeom>
            <a:solidFill>
              <a:schemeClr val="accent3"/>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100">
                  <a:latin typeface="Franklin Gothic Demi" panose="020B0703020102020204" pitchFamily="34" charset="0"/>
                </a:rPr>
                <a:t>Station 5 </a:t>
              </a:r>
              <a:r>
                <a:rPr lang="da-DK" sz="2000">
                  <a:latin typeface="Franklin Gothic Demi" panose="020B0703020102020204" pitchFamily="34" charset="0"/>
                </a:rPr>
                <a:t>Bold</a:t>
              </a:r>
              <a:endParaRPr lang="da-DK" sz="3800">
                <a:latin typeface="Franklin Gothic Demi" panose="020B0703020102020204" pitchFamily="34" charset="0"/>
              </a:endParaRPr>
            </a:p>
          </p:txBody>
        </p:sp>
        <p:sp>
          <p:nvSpPr>
            <p:cNvPr id="2" name="Tekstfelt 1">
              <a:extLst>
                <a:ext uri="{FF2B5EF4-FFF2-40B4-BE49-F238E27FC236}">
                  <a16:creationId xmlns:a16="http://schemas.microsoft.com/office/drawing/2014/main" id="{C4B4D8B0-4687-5EB5-671D-66DDB25C038D}"/>
                </a:ext>
              </a:extLst>
            </p:cNvPr>
            <p:cNvSpPr txBox="1"/>
            <p:nvPr/>
          </p:nvSpPr>
          <p:spPr>
            <a:xfrm>
              <a:off x="1053983" y="505769"/>
              <a:ext cx="5328015" cy="83099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a-DK" altLang="da-DK" sz="4800">
                  <a:solidFill>
                    <a:schemeClr val="accent3"/>
                  </a:solidFill>
                  <a:latin typeface="Franklin Gothic Demi" panose="020B0703020102020204" pitchFamily="34" charset="0"/>
                  <a:cs typeface="Times New Roman" panose="02020603050405020304" pitchFamily="18" charset="0"/>
                </a:rPr>
                <a:t>Social rundbold</a:t>
              </a:r>
              <a:endParaRPr kumimoji="0" lang="da-DK" altLang="da-DK" sz="4800" b="0" i="0" u="none" strike="noStrike" kern="1200" cap="none" spc="0" normalizeH="0" baseline="0" noProof="0">
                <a:ln>
                  <a:noFill/>
                </a:ln>
                <a:solidFill>
                  <a:schemeClr val="accent3"/>
                </a:solidFill>
                <a:effectLst/>
                <a:uLnTx/>
                <a:uFillTx/>
                <a:latin typeface="Franklin Gothic Demi" panose="020B0703020102020204" pitchFamily="34" charset="0"/>
                <a:ea typeface="+mn-ea"/>
                <a:cs typeface="+mn-cs"/>
              </a:endParaRPr>
            </a:p>
          </p:txBody>
        </p:sp>
        <p:cxnSp>
          <p:nvCxnSpPr>
            <p:cNvPr id="3" name="Lige forbindelse 2">
              <a:extLst>
                <a:ext uri="{FF2B5EF4-FFF2-40B4-BE49-F238E27FC236}">
                  <a16:creationId xmlns:a16="http://schemas.microsoft.com/office/drawing/2014/main" id="{93CC5A9D-66BF-4F23-612F-500603B035B2}"/>
                </a:ext>
              </a:extLst>
            </p:cNvPr>
            <p:cNvCxnSpPr>
              <a:cxnSpLocks/>
            </p:cNvCxnSpPr>
            <p:nvPr/>
          </p:nvCxnSpPr>
          <p:spPr>
            <a:xfrm>
              <a:off x="2417827" y="1336766"/>
              <a:ext cx="2600325"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7" name="Rektangel: afrundede hjørner 6">
            <a:extLst>
              <a:ext uri="{FF2B5EF4-FFF2-40B4-BE49-F238E27FC236}">
                <a16:creationId xmlns:a16="http://schemas.microsoft.com/office/drawing/2014/main" id="{DC12DDB1-B7F0-65C6-C8DE-378F0B631C35}"/>
              </a:ext>
            </a:extLst>
          </p:cNvPr>
          <p:cNvSpPr/>
          <p:nvPr/>
        </p:nvSpPr>
        <p:spPr>
          <a:xfrm>
            <a:off x="3609974" y="8938260"/>
            <a:ext cx="2897025" cy="751937"/>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540000" fontAlgn="base">
              <a:spcBef>
                <a:spcPts val="2400"/>
              </a:spcBef>
              <a:tabLst>
                <a:tab pos="360000" algn="l"/>
              </a:tabLst>
            </a:pPr>
            <a:r>
              <a:rPr lang="da-DK" sz="1400">
                <a:solidFill>
                  <a:schemeClr val="tx2"/>
                </a:solidFill>
                <a:latin typeface="Franklin Gothic Demi" panose="020B0703020102020204" pitchFamily="34" charset="0"/>
              </a:rPr>
              <a:t>Materialer</a:t>
            </a:r>
          </a:p>
          <a:p>
            <a:pPr marL="285750" indent="-285750" defTabSz="540000">
              <a:buFont typeface="Arial" panose="020B0604020202020204" pitchFamily="34" charset="0"/>
              <a:buChar char="•"/>
              <a:tabLst>
                <a:tab pos="360000" algn="l"/>
              </a:tabLst>
            </a:pPr>
            <a:r>
              <a:rPr lang="da-DK" sz="1200">
                <a:solidFill>
                  <a:schemeClr val="tx2"/>
                </a:solidFill>
              </a:rPr>
              <a:t>1 skumbold</a:t>
            </a:r>
          </a:p>
          <a:p>
            <a:pPr marL="285750" indent="-285750" defTabSz="540000">
              <a:buFont typeface="Arial" panose="020B0604020202020204" pitchFamily="34" charset="0"/>
              <a:buChar char="•"/>
              <a:tabLst>
                <a:tab pos="360000" algn="l"/>
              </a:tabLst>
            </a:pPr>
            <a:r>
              <a:rPr lang="da-DK" sz="1200">
                <a:solidFill>
                  <a:schemeClr val="tx2"/>
                </a:solidFill>
              </a:rPr>
              <a:t>10 kegler pr. bane</a:t>
            </a:r>
          </a:p>
        </p:txBody>
      </p:sp>
    </p:spTree>
    <p:extLst>
      <p:ext uri="{BB962C8B-B14F-4D97-AF65-F5344CB8AC3E}">
        <p14:creationId xmlns:p14="http://schemas.microsoft.com/office/powerpoint/2010/main" val="13961437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a:extLst>
            <a:ext uri="{FF2B5EF4-FFF2-40B4-BE49-F238E27FC236}">
              <a16:creationId xmlns:a16="http://schemas.microsoft.com/office/drawing/2014/main" id="{93D0C9EA-550B-0757-7A0C-27C97279FB7E}"/>
            </a:ext>
          </a:extLst>
        </p:cNvPr>
        <p:cNvGrpSpPr/>
        <p:nvPr/>
      </p:nvGrpSpPr>
      <p:grpSpPr>
        <a:xfrm>
          <a:off x="0" y="0"/>
          <a:ext cx="0" cy="0"/>
          <a:chOff x="0" y="0"/>
          <a:chExt cx="0" cy="0"/>
        </a:xfrm>
      </p:grpSpPr>
      <p:sp>
        <p:nvSpPr>
          <p:cNvPr id="6" name="Tekstfelt 5">
            <a:extLst>
              <a:ext uri="{FF2B5EF4-FFF2-40B4-BE49-F238E27FC236}">
                <a16:creationId xmlns:a16="http://schemas.microsoft.com/office/drawing/2014/main" id="{2BF669D0-71EB-FC80-8961-EEE24C236A3B}"/>
              </a:ext>
            </a:extLst>
          </p:cNvPr>
          <p:cNvSpPr txBox="1"/>
          <p:nvPr/>
        </p:nvSpPr>
        <p:spPr>
          <a:xfrm>
            <a:off x="235132" y="1585769"/>
            <a:ext cx="6387736" cy="6955750"/>
          </a:xfrm>
          <a:prstGeom prst="rect">
            <a:avLst/>
          </a:prstGeom>
          <a:noFill/>
        </p:spPr>
        <p:txBody>
          <a:bodyPr wrap="square" lIns="91440" tIns="45720" rIns="91440" bIns="45720" anchor="t">
            <a:spAutoFit/>
          </a:bodyPr>
          <a:lstStyle/>
          <a:p>
            <a:r>
              <a:rPr lang="da-DK" sz="1200" b="0" i="1" dirty="0">
                <a:solidFill>
                  <a:schemeClr val="tx2"/>
                </a:solidFill>
                <a:effectLst/>
              </a:rPr>
              <a:t>Formålet er, at eleverne oplever vigtigheden af samarbejde for at løse aktiviteten.</a:t>
            </a:r>
            <a:r>
              <a:rPr lang="da-DK" sz="1200" dirty="0">
                <a:solidFill>
                  <a:schemeClr val="tx2"/>
                </a:solidFill>
              </a:rPr>
              <a:t> </a:t>
            </a:r>
            <a:r>
              <a:rPr lang="da-DK" sz="1200" i="1" dirty="0">
                <a:solidFill>
                  <a:schemeClr val="tx2"/>
                </a:solidFill>
              </a:rPr>
              <a:t>Teamstikbold (TSB) indeholder klassiske elementer fra almindelig stikbold med at ramme andre og undgå at blive ramt selv. TSB har imidlertid en central teamdimension, da elever på samme hold skal beskytte hinanden og samarbejde om at ramme en bestemt elev på modstanderholdet.</a:t>
            </a:r>
            <a:br>
              <a:rPr lang="da-DK" sz="1200" i="1" dirty="0">
                <a:solidFill>
                  <a:schemeClr val="tx2"/>
                </a:solidFill>
              </a:rPr>
            </a:br>
            <a:r>
              <a:rPr lang="da-DK" sz="1200" i="1" dirty="0">
                <a:solidFill>
                  <a:schemeClr val="tx2"/>
                </a:solidFill>
              </a:rPr>
              <a:t>Alle elever på begge hold er aktive hele tiden – der er ingen ”døde” på sidelinjen eller gulvet. </a:t>
            </a:r>
          </a:p>
          <a:p>
            <a:endParaRPr lang="da-DK" sz="1200" dirty="0">
              <a:solidFill>
                <a:schemeClr val="tx2"/>
              </a:solidFill>
            </a:endParaRPr>
          </a:p>
          <a:p>
            <a:pPr marL="228600" indent="-228600">
              <a:buFont typeface="+mj-lt"/>
              <a:buAutoNum type="arabicPeriod"/>
            </a:pPr>
            <a:r>
              <a:rPr lang="da-DK" sz="1200" b="0" i="0" dirty="0">
                <a:solidFill>
                  <a:schemeClr val="tx2"/>
                </a:solidFill>
                <a:effectLst/>
              </a:rPr>
              <a:t>Eleverne inddeles i to lige store hold (helst 7-10 elever pr. hold), og man spiller på ca. en halv håndboldbane. Det ene hold tager overtræksveste på. </a:t>
            </a:r>
            <a:br>
              <a:rPr lang="da-DK" sz="1200" b="0" i="0" dirty="0">
                <a:solidFill>
                  <a:schemeClr val="tx2"/>
                </a:solidFill>
                <a:effectLst/>
              </a:rPr>
            </a:br>
            <a:endParaRPr lang="da-DK" sz="1200" b="0" i="0" dirty="0">
              <a:solidFill>
                <a:schemeClr val="tx2"/>
              </a:solidFill>
              <a:effectLst/>
            </a:endParaRPr>
          </a:p>
          <a:p>
            <a:pPr marL="228600" indent="-228600">
              <a:buFont typeface="+mj-lt"/>
              <a:buAutoNum type="arabicPeriod"/>
            </a:pPr>
            <a:r>
              <a:rPr lang="da-DK" sz="1200" b="0" i="0" dirty="0">
                <a:solidFill>
                  <a:schemeClr val="tx2"/>
                </a:solidFill>
                <a:effectLst/>
              </a:rPr>
              <a:t>Alle deltagere på holdet får et nummer hver fra 1 og opefter. Numrene fordeles ud fra et taktisk synspunkt. Alle skal være helt sikre på deres eget nummer og som minimum vide, hvem der har nummeret før og efter</a:t>
            </a:r>
            <a:r>
              <a:rPr lang="da-DK" sz="1200" dirty="0">
                <a:solidFill>
                  <a:schemeClr val="tx2"/>
                </a:solidFill>
              </a:rPr>
              <a:t> deres eget</a:t>
            </a:r>
            <a:r>
              <a:rPr lang="da-DK" sz="1200" b="0" i="0" dirty="0">
                <a:solidFill>
                  <a:schemeClr val="tx2"/>
                </a:solidFill>
                <a:effectLst/>
              </a:rPr>
              <a:t>. Det er en fordel at kende rækkefølgen på hele sit hold. </a:t>
            </a:r>
            <a:br>
              <a:rPr lang="da-DK" sz="1200" b="0" i="0" dirty="0">
                <a:solidFill>
                  <a:schemeClr val="tx2"/>
                </a:solidFill>
                <a:effectLst/>
              </a:rPr>
            </a:br>
            <a:endParaRPr lang="da-DK" sz="1200" b="0" i="0" dirty="0">
              <a:solidFill>
                <a:schemeClr val="tx2"/>
              </a:solidFill>
              <a:effectLst/>
            </a:endParaRPr>
          </a:p>
          <a:p>
            <a:pPr marL="228600" indent="-228600">
              <a:buFont typeface="+mj-lt"/>
              <a:buAutoNum type="arabicPeriod"/>
            </a:pPr>
            <a:r>
              <a:rPr lang="da-DK" sz="1200" b="0" i="0" dirty="0">
                <a:solidFill>
                  <a:schemeClr val="tx2"/>
                </a:solidFill>
                <a:effectLst/>
              </a:rPr>
              <a:t>Deltagerne skyder efter modstanderne på det andet hold, som det kendes fra stikbold. De skal forsøge at ramme først nr. 1, dernæst nr. 2 osv. </a:t>
            </a:r>
            <a:br>
              <a:rPr lang="da-DK" sz="1200" b="0" i="0" dirty="0">
                <a:solidFill>
                  <a:schemeClr val="tx2"/>
                </a:solidFill>
                <a:effectLst/>
              </a:rPr>
            </a:br>
            <a:endParaRPr lang="da-DK" sz="1200" b="0" i="0" dirty="0">
              <a:solidFill>
                <a:schemeClr val="tx2"/>
              </a:solidFill>
              <a:effectLst/>
            </a:endParaRPr>
          </a:p>
          <a:p>
            <a:pPr marL="228600" indent="-228600">
              <a:buFont typeface="+mj-lt"/>
              <a:buAutoNum type="arabicPeriod"/>
            </a:pPr>
            <a:r>
              <a:rPr lang="da-DK" sz="1200" b="0" i="0" dirty="0">
                <a:solidFill>
                  <a:schemeClr val="tx2"/>
                </a:solidFill>
                <a:effectLst/>
              </a:rPr>
              <a:t>Såfremt den korrekte spiller rammes, skal vedkommende tydeligt markere at h*n </a:t>
            </a:r>
            <a:r>
              <a:rPr lang="da-DK" sz="1200" dirty="0">
                <a:solidFill>
                  <a:schemeClr val="tx2"/>
                </a:solidFill>
              </a:rPr>
              <a:t>”</a:t>
            </a:r>
            <a:r>
              <a:rPr lang="da-DK" sz="1200" b="0" i="0" dirty="0">
                <a:solidFill>
                  <a:schemeClr val="tx2"/>
                </a:solidFill>
                <a:effectLst/>
              </a:rPr>
              <a:t>dør”, og med krop og lyd tydeligt vise, at vedkommende er den rette. </a:t>
            </a:r>
            <a:r>
              <a:rPr lang="da-DK" sz="1200" dirty="0">
                <a:solidFill>
                  <a:schemeClr val="tx2"/>
                </a:solidFill>
              </a:rPr>
              <a:t>Den, der dør fortsætter efterfølgende med at være en del af spillet.</a:t>
            </a:r>
            <a:br>
              <a:rPr lang="da-DK" sz="1200" b="0" i="0" dirty="0">
                <a:solidFill>
                  <a:schemeClr val="tx2"/>
                </a:solidFill>
                <a:effectLst/>
              </a:rPr>
            </a:br>
            <a:endParaRPr lang="da-DK" sz="1200" b="0" i="0" dirty="0">
              <a:solidFill>
                <a:schemeClr val="tx2"/>
              </a:solidFill>
              <a:effectLst/>
            </a:endParaRPr>
          </a:p>
          <a:p>
            <a:pPr marL="228600" indent="-228600">
              <a:buFont typeface="+mj-lt"/>
              <a:buAutoNum type="arabicPeriod"/>
            </a:pPr>
            <a:r>
              <a:rPr lang="da-DK" sz="1200" b="0" i="0" dirty="0">
                <a:solidFill>
                  <a:schemeClr val="tx2"/>
                </a:solidFill>
                <a:effectLst/>
              </a:rPr>
              <a:t>Spillet fortsætter, og det næste nummer i rækkefølgen skal nu rammes. </a:t>
            </a:r>
            <a:br>
              <a:rPr lang="da-DK" sz="1200" b="0" i="0" dirty="0">
                <a:solidFill>
                  <a:schemeClr val="tx2"/>
                </a:solidFill>
                <a:effectLst/>
              </a:rPr>
            </a:br>
            <a:endParaRPr lang="da-DK" sz="1200" b="0" i="0" dirty="0">
              <a:solidFill>
                <a:schemeClr val="tx2"/>
              </a:solidFill>
              <a:effectLst/>
            </a:endParaRPr>
          </a:p>
          <a:p>
            <a:pPr marL="228600" indent="-228600">
              <a:buFont typeface="+mj-lt"/>
              <a:buAutoNum type="arabicPeriod"/>
            </a:pPr>
            <a:r>
              <a:rPr lang="da-DK" sz="1200" b="0" i="0" dirty="0">
                <a:solidFill>
                  <a:schemeClr val="tx2"/>
                </a:solidFill>
                <a:effectLst/>
              </a:rPr>
              <a:t>Rammes en anden spiller end det nummer, de er nået til, skal denne person sige sit nummer højt, og spillet fortsætter.</a:t>
            </a:r>
            <a:br>
              <a:rPr lang="da-DK" sz="1200" b="0" i="0" dirty="0">
                <a:solidFill>
                  <a:schemeClr val="tx2"/>
                </a:solidFill>
                <a:effectLst/>
              </a:rPr>
            </a:br>
            <a:endParaRPr lang="da-DK" sz="1200" b="0" i="0" dirty="0">
              <a:solidFill>
                <a:schemeClr val="tx2"/>
              </a:solidFill>
              <a:effectLst/>
            </a:endParaRPr>
          </a:p>
          <a:p>
            <a:pPr marL="228600" indent="-228600">
              <a:buFont typeface="+mj-lt"/>
              <a:buAutoNum type="arabicPeriod"/>
            </a:pPr>
            <a:r>
              <a:rPr lang="da-DK" sz="1200" b="0" i="0" dirty="0">
                <a:solidFill>
                  <a:schemeClr val="tx2"/>
                </a:solidFill>
                <a:effectLst/>
              </a:rPr>
              <a:t>Spillet slutter, når det ene hold har ramt alle modstandere i korrekt rækkefølge (1-2-3-4, osv.). </a:t>
            </a:r>
            <a:br>
              <a:rPr lang="da-DK" sz="1200" b="0" i="0" dirty="0">
                <a:solidFill>
                  <a:schemeClr val="tx2"/>
                </a:solidFill>
                <a:effectLst/>
              </a:rPr>
            </a:br>
            <a:endParaRPr lang="da-DK" sz="1200" b="0" i="0" dirty="0">
              <a:solidFill>
                <a:schemeClr val="tx2"/>
              </a:solidFill>
              <a:effectLst/>
            </a:endParaRPr>
          </a:p>
          <a:p>
            <a:pPr marL="228600" indent="-228600">
              <a:buFont typeface="+mj-lt"/>
              <a:buAutoNum type="arabicPeriod"/>
            </a:pPr>
            <a:r>
              <a:rPr lang="da-DK" sz="1200" b="0" i="0" dirty="0">
                <a:solidFill>
                  <a:schemeClr val="tx2"/>
                </a:solidFill>
                <a:effectLst/>
              </a:rPr>
              <a:t>Alternativt spilles på tid, hvor antallet af dræbte på det givne tidspunkt er afgørende.</a:t>
            </a:r>
          </a:p>
          <a:p>
            <a:endParaRPr lang="da-DK" sz="1200" b="1" dirty="0">
              <a:solidFill>
                <a:schemeClr val="tx2"/>
              </a:solidFill>
            </a:endParaRPr>
          </a:p>
          <a:p>
            <a:r>
              <a:rPr lang="da-DK" sz="1400" kern="100" dirty="0">
                <a:solidFill>
                  <a:schemeClr val="tx2"/>
                </a:solidFill>
                <a:latin typeface="Franklin Gothic Demi" panose="020B0703020102020204" pitchFamily="34" charset="0"/>
                <a:cs typeface="Times New Roman" panose="02020603050405020304" pitchFamily="18" charset="0"/>
              </a:rPr>
              <a:t>Regler</a:t>
            </a:r>
            <a:endParaRPr lang="da-DK" sz="1200" kern="100" dirty="0">
              <a:solidFill>
                <a:schemeClr val="tx2"/>
              </a:solidFill>
              <a:latin typeface="Franklin Gothic Demi" panose="020B0703020102020204" pitchFamily="34" charset="0"/>
              <a:cs typeface="Times New Roman" panose="02020603050405020304" pitchFamily="18" charset="0"/>
            </a:endParaRPr>
          </a:p>
          <a:p>
            <a:pPr marL="171450" indent="-171450">
              <a:buFont typeface="Arial" panose="020B0604020202020204" pitchFamily="34" charset="0"/>
              <a:buChar char="•"/>
            </a:pPr>
            <a:r>
              <a:rPr lang="da-DK" sz="1200" kern="100" dirty="0">
                <a:solidFill>
                  <a:schemeClr val="tx2"/>
                </a:solidFill>
                <a:cs typeface="Times New Roman" panose="02020603050405020304" pitchFamily="18" charset="0"/>
              </a:rPr>
              <a:t>Der er ingen kropskontakt mellem deltagerne – hold en arms længde afstand.</a:t>
            </a:r>
          </a:p>
          <a:p>
            <a:pPr marL="171450" indent="-171450">
              <a:buFont typeface="Arial" panose="020B0604020202020204" pitchFamily="34" charset="0"/>
              <a:buChar char="•"/>
            </a:pPr>
            <a:r>
              <a:rPr lang="da-DK" sz="1200" kern="100" dirty="0">
                <a:solidFill>
                  <a:schemeClr val="tx2"/>
                </a:solidFill>
                <a:cs typeface="Times New Roman" panose="02020603050405020304" pitchFamily="18" charset="0"/>
              </a:rPr>
              <a:t>Eleverne må hverken gå eller løbe med bolden – et skridts tilløb til kast er tilladt.</a:t>
            </a:r>
          </a:p>
          <a:p>
            <a:pPr marL="171450" indent="-171450">
              <a:buFont typeface="Arial" panose="020B0604020202020204" pitchFamily="34" charset="0"/>
              <a:buChar char="•"/>
            </a:pPr>
            <a:r>
              <a:rPr lang="da-DK" sz="1200" kern="100" dirty="0">
                <a:solidFill>
                  <a:schemeClr val="tx2"/>
                </a:solidFill>
                <a:cs typeface="Times New Roman" panose="02020603050405020304" pitchFamily="18" charset="0"/>
              </a:rPr>
              <a:t>Det er tilladt at aflevere bolden til sine medspillere.</a:t>
            </a:r>
          </a:p>
          <a:p>
            <a:pPr marL="171450" indent="-171450">
              <a:buFont typeface="Arial" panose="020B0604020202020204" pitchFamily="34" charset="0"/>
              <a:buChar char="•"/>
            </a:pPr>
            <a:r>
              <a:rPr lang="da-DK" sz="1200" kern="100" dirty="0">
                <a:solidFill>
                  <a:schemeClr val="tx2"/>
                </a:solidFill>
                <a:cs typeface="Times New Roman"/>
              </a:rPr>
              <a:t>Hvis bolden gribes, sker der ikke noget – spilleren, der har kastet ”dør” ikke, og spilleren, der har grebet, skal ikke sige sit nummer. </a:t>
            </a:r>
            <a:endParaRPr lang="da-DK" sz="1400" kern="100" dirty="0">
              <a:solidFill>
                <a:schemeClr val="accent3"/>
              </a:solidFill>
              <a:latin typeface="Franklin Gothic Book" panose="020B0503020102020204" pitchFamily="34" charset="0"/>
              <a:ea typeface="Calibri" panose="020F0502020204030204" pitchFamily="34" charset="0"/>
              <a:cs typeface="Times New Roman" panose="02020603050405020304" pitchFamily="18" charset="0"/>
            </a:endParaRPr>
          </a:p>
        </p:txBody>
      </p:sp>
      <p:grpSp>
        <p:nvGrpSpPr>
          <p:cNvPr id="3" name="Gruppe 2">
            <a:extLst>
              <a:ext uri="{FF2B5EF4-FFF2-40B4-BE49-F238E27FC236}">
                <a16:creationId xmlns:a16="http://schemas.microsoft.com/office/drawing/2014/main" id="{E5A87E3E-3917-CA7E-E638-4B3C9EDE901E}"/>
              </a:ext>
            </a:extLst>
          </p:cNvPr>
          <p:cNvGrpSpPr/>
          <p:nvPr/>
        </p:nvGrpSpPr>
        <p:grpSpPr>
          <a:xfrm>
            <a:off x="365891" y="381268"/>
            <a:ext cx="6016107" cy="1080000"/>
            <a:chOff x="365891" y="381268"/>
            <a:chExt cx="6016107" cy="1080000"/>
          </a:xfrm>
        </p:grpSpPr>
        <p:sp>
          <p:nvSpPr>
            <p:cNvPr id="5" name="Ellipse 4">
              <a:extLst>
                <a:ext uri="{FF2B5EF4-FFF2-40B4-BE49-F238E27FC236}">
                  <a16:creationId xmlns:a16="http://schemas.microsoft.com/office/drawing/2014/main" id="{98A11503-F039-6C2C-1C19-2164D3B8C89A}"/>
                </a:ext>
              </a:extLst>
            </p:cNvPr>
            <p:cNvSpPr/>
            <p:nvPr/>
          </p:nvSpPr>
          <p:spPr>
            <a:xfrm>
              <a:off x="365891" y="381268"/>
              <a:ext cx="1080000" cy="1080000"/>
            </a:xfrm>
            <a:prstGeom prst="ellipse">
              <a:avLst/>
            </a:prstGeom>
            <a:solidFill>
              <a:schemeClr val="accent3"/>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100">
                  <a:latin typeface="Franklin Gothic Demi" panose="020B0703020102020204" pitchFamily="34" charset="0"/>
                </a:rPr>
                <a:t>Station 5 </a:t>
              </a:r>
              <a:r>
                <a:rPr lang="da-DK" sz="2000">
                  <a:latin typeface="Franklin Gothic Demi" panose="020B0703020102020204" pitchFamily="34" charset="0"/>
                </a:rPr>
                <a:t>Bold</a:t>
              </a:r>
              <a:endParaRPr lang="da-DK" sz="3800">
                <a:latin typeface="Franklin Gothic Demi" panose="020B0703020102020204" pitchFamily="34" charset="0"/>
              </a:endParaRPr>
            </a:p>
          </p:txBody>
        </p:sp>
        <p:sp>
          <p:nvSpPr>
            <p:cNvPr id="8" name="Tekstfelt 7">
              <a:extLst>
                <a:ext uri="{FF2B5EF4-FFF2-40B4-BE49-F238E27FC236}">
                  <a16:creationId xmlns:a16="http://schemas.microsoft.com/office/drawing/2014/main" id="{F75E23B0-963F-35BD-802F-7D451CA71D25}"/>
                </a:ext>
              </a:extLst>
            </p:cNvPr>
            <p:cNvSpPr txBox="1"/>
            <p:nvPr/>
          </p:nvSpPr>
          <p:spPr>
            <a:xfrm>
              <a:off x="1053983" y="505769"/>
              <a:ext cx="5328015" cy="83099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a-DK" altLang="da-DK" sz="4800">
                  <a:solidFill>
                    <a:schemeClr val="accent3"/>
                  </a:solidFill>
                  <a:latin typeface="Franklin Gothic Demi" panose="020B0703020102020204" pitchFamily="34" charset="0"/>
                  <a:cs typeface="Times New Roman" panose="02020603050405020304" pitchFamily="18" charset="0"/>
                </a:rPr>
                <a:t>Teamstikbold</a:t>
              </a:r>
              <a:endParaRPr kumimoji="0" lang="da-DK" altLang="da-DK" sz="4800" b="0" i="0" u="none" strike="noStrike" kern="1200" cap="none" spc="0" normalizeH="0" baseline="0" noProof="0">
                <a:ln>
                  <a:noFill/>
                </a:ln>
                <a:solidFill>
                  <a:schemeClr val="accent3"/>
                </a:solidFill>
                <a:effectLst/>
                <a:uLnTx/>
                <a:uFillTx/>
                <a:latin typeface="Franklin Gothic Demi" panose="020B0703020102020204" pitchFamily="34" charset="0"/>
                <a:ea typeface="+mn-ea"/>
                <a:cs typeface="+mn-cs"/>
              </a:endParaRPr>
            </a:p>
          </p:txBody>
        </p:sp>
        <p:cxnSp>
          <p:nvCxnSpPr>
            <p:cNvPr id="9" name="Lige forbindelse 8">
              <a:extLst>
                <a:ext uri="{FF2B5EF4-FFF2-40B4-BE49-F238E27FC236}">
                  <a16:creationId xmlns:a16="http://schemas.microsoft.com/office/drawing/2014/main" id="{031DEA6E-8220-0FE6-B219-24266BD8829F}"/>
                </a:ext>
              </a:extLst>
            </p:cNvPr>
            <p:cNvCxnSpPr>
              <a:cxnSpLocks/>
            </p:cNvCxnSpPr>
            <p:nvPr/>
          </p:nvCxnSpPr>
          <p:spPr>
            <a:xfrm>
              <a:off x="2417827" y="1336766"/>
              <a:ext cx="2600325"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 name="Rektangel: afrundede hjørner 9">
            <a:extLst>
              <a:ext uri="{FF2B5EF4-FFF2-40B4-BE49-F238E27FC236}">
                <a16:creationId xmlns:a16="http://schemas.microsoft.com/office/drawing/2014/main" id="{0A1AEDEB-7DC0-8F4D-DC17-77A4D03714D7}"/>
              </a:ext>
            </a:extLst>
          </p:cNvPr>
          <p:cNvSpPr/>
          <p:nvPr/>
        </p:nvSpPr>
        <p:spPr>
          <a:xfrm>
            <a:off x="3609974" y="8718553"/>
            <a:ext cx="2897025" cy="971644"/>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540000" fontAlgn="base">
              <a:spcBef>
                <a:spcPts val="2400"/>
              </a:spcBef>
              <a:tabLst>
                <a:tab pos="360000" algn="l"/>
              </a:tabLst>
            </a:pPr>
            <a:r>
              <a:rPr lang="da-DK" sz="1400" dirty="0">
                <a:solidFill>
                  <a:schemeClr val="tx2"/>
                </a:solidFill>
                <a:latin typeface="Franklin Gothic Demi" panose="020B0703020102020204" pitchFamily="34" charset="0"/>
              </a:rPr>
              <a:t>Materialer</a:t>
            </a:r>
          </a:p>
          <a:p>
            <a:pPr marL="285750" indent="-285750" defTabSz="540000">
              <a:buFont typeface="Arial" panose="020B0604020202020204" pitchFamily="34" charset="0"/>
              <a:buChar char="•"/>
              <a:tabLst>
                <a:tab pos="360000" algn="l"/>
              </a:tabLst>
            </a:pPr>
            <a:r>
              <a:rPr lang="da-DK" sz="1200" dirty="0">
                <a:solidFill>
                  <a:schemeClr val="tx2"/>
                </a:solidFill>
              </a:rPr>
              <a:t>1 skumbold</a:t>
            </a:r>
          </a:p>
          <a:p>
            <a:pPr marL="285750" indent="-285750" defTabSz="540000">
              <a:buFont typeface="Arial" panose="020B0604020202020204" pitchFamily="34" charset="0"/>
              <a:buChar char="•"/>
              <a:tabLst>
                <a:tab pos="360000" algn="l"/>
              </a:tabLst>
            </a:pPr>
            <a:r>
              <a:rPr lang="da-DK" sz="1200" dirty="0">
                <a:solidFill>
                  <a:schemeClr val="tx2"/>
                </a:solidFill>
              </a:rPr>
              <a:t>Overtrækstrøjer</a:t>
            </a:r>
          </a:p>
          <a:p>
            <a:pPr marL="285750" indent="-285750" defTabSz="540000">
              <a:buFont typeface="Arial" panose="020B0604020202020204" pitchFamily="34" charset="0"/>
              <a:buChar char="•"/>
              <a:tabLst>
                <a:tab pos="360000" algn="l"/>
              </a:tabLst>
            </a:pPr>
            <a:r>
              <a:rPr lang="da-DK" sz="1200" dirty="0">
                <a:solidFill>
                  <a:schemeClr val="tx2"/>
                </a:solidFill>
              </a:rPr>
              <a:t>Evt. kegler til markering af banen</a:t>
            </a:r>
          </a:p>
        </p:txBody>
      </p:sp>
    </p:spTree>
    <p:extLst>
      <p:ext uri="{BB962C8B-B14F-4D97-AF65-F5344CB8AC3E}">
        <p14:creationId xmlns:p14="http://schemas.microsoft.com/office/powerpoint/2010/main" val="818976785"/>
      </p:ext>
    </p:extLst>
  </p:cSld>
  <p:clrMapOvr>
    <a:masterClrMapping/>
  </p:clrMapOvr>
  <p:extLst>
    <p:ext uri="{6950BFC3-D8DA-4A85-94F7-54DA5524770B}">
      <p188:commentRel xmlns:p188="http://schemas.microsoft.com/office/powerpoint/2018/8/main" r:id="rId2"/>
    </p:ext>
  </p:extLst>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a:extLst>
            <a:ext uri="{FF2B5EF4-FFF2-40B4-BE49-F238E27FC236}">
              <a16:creationId xmlns:a16="http://schemas.microsoft.com/office/drawing/2014/main" id="{DA6825B2-0A8C-F3D7-F6CA-4DC468ACE985}"/>
            </a:ext>
          </a:extLst>
        </p:cNvPr>
        <p:cNvGrpSpPr/>
        <p:nvPr/>
      </p:nvGrpSpPr>
      <p:grpSpPr>
        <a:xfrm>
          <a:off x="0" y="0"/>
          <a:ext cx="0" cy="0"/>
          <a:chOff x="0" y="0"/>
          <a:chExt cx="0" cy="0"/>
        </a:xfrm>
      </p:grpSpPr>
      <p:sp>
        <p:nvSpPr>
          <p:cNvPr id="5" name="Tekstfelt 4">
            <a:extLst>
              <a:ext uri="{FF2B5EF4-FFF2-40B4-BE49-F238E27FC236}">
                <a16:creationId xmlns:a16="http://schemas.microsoft.com/office/drawing/2014/main" id="{814DE81D-5D64-199D-08D8-1F9E543EDF79}"/>
              </a:ext>
            </a:extLst>
          </p:cNvPr>
          <p:cNvSpPr txBox="1"/>
          <p:nvPr/>
        </p:nvSpPr>
        <p:spPr>
          <a:xfrm>
            <a:off x="369000" y="1585769"/>
            <a:ext cx="6120000" cy="6278642"/>
          </a:xfrm>
          <a:prstGeom prst="rect">
            <a:avLst/>
          </a:prstGeom>
          <a:noFill/>
        </p:spPr>
        <p:txBody>
          <a:bodyPr wrap="square" lIns="91440" tIns="45720" rIns="91440" bIns="45720" anchor="t">
            <a:spAutoFit/>
          </a:bodyPr>
          <a:lstStyle/>
          <a:p>
            <a:r>
              <a:rPr lang="da-DK" sz="1200" b="0" i="1" dirty="0">
                <a:solidFill>
                  <a:schemeClr val="tx2"/>
                </a:solidFill>
                <a:effectLst/>
              </a:rPr>
              <a:t>Formålet er, at eleverne lærer at samarbejde i en aktivitet, som normalt er individuel.</a:t>
            </a:r>
            <a:r>
              <a:rPr lang="da-DK" sz="1200" i="1" dirty="0">
                <a:solidFill>
                  <a:schemeClr val="tx2"/>
                </a:solidFill>
              </a:rPr>
              <a:t> </a:t>
            </a:r>
            <a:r>
              <a:rPr lang="da-DK" sz="1200" b="0" i="1" dirty="0">
                <a:solidFill>
                  <a:schemeClr val="tx2"/>
                </a:solidFill>
                <a:effectLst/>
              </a:rPr>
              <a:t>Stjernekriger er en variation af stikbold/høvdingebold. Den leges i en gymnastiksal, hal eller et godt udeområde. </a:t>
            </a:r>
          </a:p>
          <a:p>
            <a:endParaRPr lang="da-DK" sz="1200" dirty="0">
              <a:solidFill>
                <a:schemeClr val="tx2"/>
              </a:solidFill>
            </a:endParaRPr>
          </a:p>
          <a:p>
            <a:pPr marL="228600" indent="-228600">
              <a:buFont typeface="+mj-lt"/>
              <a:buAutoNum type="arabicPeriod"/>
            </a:pPr>
            <a:r>
              <a:rPr lang="da-DK" sz="1200" b="0" i="0" dirty="0">
                <a:solidFill>
                  <a:schemeClr val="tx2"/>
                </a:solidFill>
                <a:effectLst/>
              </a:rPr>
              <a:t>Der laves to hold og spilles på en afgrænset bane alt efter hvor mange, der er med i legen.</a:t>
            </a:r>
            <a:br>
              <a:rPr lang="da-DK" sz="1200" b="0" i="0" dirty="0">
                <a:solidFill>
                  <a:schemeClr val="tx2"/>
                </a:solidFill>
                <a:effectLst/>
              </a:rPr>
            </a:br>
            <a:endParaRPr lang="da-DK" sz="1200" b="0" i="0" dirty="0">
              <a:solidFill>
                <a:schemeClr val="tx2"/>
              </a:solidFill>
              <a:effectLst/>
            </a:endParaRPr>
          </a:p>
          <a:p>
            <a:pPr marL="228600" indent="-228600">
              <a:buFont typeface="+mj-lt"/>
              <a:buAutoNum type="arabicPeriod"/>
            </a:pPr>
            <a:r>
              <a:rPr lang="da-DK" sz="1200" b="0" i="0" dirty="0">
                <a:solidFill>
                  <a:schemeClr val="tx2"/>
                </a:solidFill>
                <a:effectLst/>
              </a:rPr>
              <a:t>Hvert hold skal, før legen begynder, vælge en </a:t>
            </a:r>
            <a:r>
              <a:rPr lang="da-DK" sz="1200" dirty="0">
                <a:solidFill>
                  <a:schemeClr val="tx2"/>
                </a:solidFill>
              </a:rPr>
              <a:t>”s</a:t>
            </a:r>
            <a:r>
              <a:rPr lang="da-DK" sz="1200" b="0" i="0" dirty="0">
                <a:solidFill>
                  <a:schemeClr val="tx2"/>
                </a:solidFill>
                <a:effectLst/>
              </a:rPr>
              <a:t>tjernekriger</a:t>
            </a:r>
            <a:r>
              <a:rPr lang="da-DK" sz="1200" dirty="0">
                <a:solidFill>
                  <a:schemeClr val="tx2"/>
                </a:solidFill>
              </a:rPr>
              <a:t>",</a:t>
            </a:r>
            <a:r>
              <a:rPr lang="da-DK" sz="1200" b="0" i="0" dirty="0">
                <a:solidFill>
                  <a:schemeClr val="tx2"/>
                </a:solidFill>
                <a:effectLst/>
              </a:rPr>
              <a:t> der kan genoplive de andre deltagere fra eget hold, som er blevet skudt. Det andet hold, må ikke se, hvem I vælger.</a:t>
            </a:r>
            <a:br>
              <a:rPr lang="da-DK" sz="1200" b="0" i="0" dirty="0">
                <a:solidFill>
                  <a:schemeClr val="tx2"/>
                </a:solidFill>
                <a:effectLst/>
              </a:rPr>
            </a:br>
            <a:endParaRPr lang="da-DK" sz="1200" dirty="0">
              <a:solidFill>
                <a:schemeClr val="tx2"/>
              </a:solidFill>
            </a:endParaRPr>
          </a:p>
          <a:p>
            <a:pPr marL="228600" indent="-228600">
              <a:buFont typeface="+mj-lt"/>
              <a:buAutoNum type="arabicPeriod"/>
            </a:pPr>
            <a:r>
              <a:rPr lang="da-DK" sz="1200" b="0" i="0" dirty="0">
                <a:solidFill>
                  <a:schemeClr val="tx2"/>
                </a:solidFill>
                <a:effectLst/>
              </a:rPr>
              <a:t>Når man bliver ramt af bolden, skal eleven sætte sig på gulvet. </a:t>
            </a:r>
            <a:br>
              <a:rPr lang="da-DK" sz="1200" b="0" i="0" dirty="0">
                <a:solidFill>
                  <a:schemeClr val="tx2"/>
                </a:solidFill>
                <a:effectLst/>
              </a:rPr>
            </a:br>
            <a:endParaRPr lang="da-DK" sz="1200" b="0" i="0" dirty="0">
              <a:solidFill>
                <a:schemeClr val="tx2"/>
              </a:solidFill>
              <a:effectLst/>
            </a:endParaRPr>
          </a:p>
          <a:p>
            <a:pPr marL="228600" indent="-228600">
              <a:buFont typeface="+mj-lt"/>
              <a:buAutoNum type="arabicPeriod"/>
            </a:pPr>
            <a:r>
              <a:rPr lang="da-DK" sz="1200" b="0" i="0" dirty="0">
                <a:solidFill>
                  <a:schemeClr val="tx2"/>
                </a:solidFill>
                <a:effectLst/>
              </a:rPr>
              <a:t>”Stjernekrigeren” kan genoplive ved at røre de ramte på skulderen. ”Stjernekrigeren” skal prøve at genoplive de ramte fra eget hold, så diskret som muligt, så ”stjernekrigeren” holder sin identitet skjult. </a:t>
            </a:r>
            <a:br>
              <a:rPr lang="da-DK" sz="1200" b="0" i="0" dirty="0">
                <a:solidFill>
                  <a:schemeClr val="tx2"/>
                </a:solidFill>
                <a:effectLst/>
              </a:rPr>
            </a:br>
            <a:endParaRPr lang="da-DK" sz="1200" b="0" i="0" dirty="0">
              <a:solidFill>
                <a:schemeClr val="tx2"/>
              </a:solidFill>
              <a:effectLst/>
            </a:endParaRPr>
          </a:p>
          <a:p>
            <a:pPr marL="228600" indent="-228600">
              <a:buFont typeface="+mj-lt"/>
              <a:buAutoNum type="arabicPeriod"/>
            </a:pPr>
            <a:r>
              <a:rPr lang="da-DK" sz="1200" b="0" i="0" dirty="0">
                <a:solidFill>
                  <a:schemeClr val="tx2"/>
                </a:solidFill>
                <a:effectLst/>
              </a:rPr>
              <a:t>De andre fra holdet må gerne beskytte deres stjernekriger. Når ”stjernekrigeren” bliver ramt, har modstanderholdet vundet.</a:t>
            </a:r>
            <a:br>
              <a:rPr lang="da-DK" sz="1200" b="0" i="0" dirty="0">
                <a:solidFill>
                  <a:schemeClr val="tx2"/>
                </a:solidFill>
                <a:effectLst/>
              </a:rPr>
            </a:br>
            <a:endParaRPr lang="da-DK" sz="1200" b="0" i="0" dirty="0">
              <a:solidFill>
                <a:schemeClr val="tx2"/>
              </a:solidFill>
              <a:effectLst/>
            </a:endParaRPr>
          </a:p>
          <a:p>
            <a:pPr marL="228600" indent="-228600">
              <a:buFont typeface="+mj-lt"/>
              <a:buAutoNum type="arabicPeriod"/>
            </a:pPr>
            <a:r>
              <a:rPr lang="da-DK" sz="1200" b="0" i="0" dirty="0">
                <a:solidFill>
                  <a:schemeClr val="tx2"/>
                </a:solidFill>
                <a:effectLst/>
              </a:rPr>
              <a:t>Når det sker, råbes der højt, at ”stjernekrigeren” er død. Herefter kan man lege legen igen og vælge en ny ”stjernekriger”.</a:t>
            </a:r>
          </a:p>
          <a:p>
            <a:endParaRPr lang="da-DK" sz="1200" kern="100" dirty="0">
              <a:solidFill>
                <a:schemeClr val="tx2"/>
              </a:solidFill>
              <a:cs typeface="Times New Roman" panose="02020603050405020304" pitchFamily="18" charset="0"/>
            </a:endParaRPr>
          </a:p>
          <a:p>
            <a:endParaRPr lang="da-DK" sz="1200" b="1" kern="100" dirty="0">
              <a:solidFill>
                <a:schemeClr val="tx2"/>
              </a:solidFill>
              <a:ea typeface="Franklin Gothic Book" panose="020B0503020102020204" pitchFamily="34" charset="0"/>
              <a:cs typeface="Times New Roman" panose="02020603050405020304" pitchFamily="18" charset="0"/>
            </a:endParaRPr>
          </a:p>
          <a:p>
            <a:r>
              <a:rPr lang="da-DK" sz="1400" kern="100" dirty="0">
                <a:solidFill>
                  <a:schemeClr val="tx2"/>
                </a:solidFill>
                <a:effectLst/>
                <a:latin typeface="Franklin Gothic Demi" panose="020B0703020102020204" pitchFamily="34" charset="0"/>
                <a:ea typeface="Franklin Gothic Book" panose="020B0503020102020204" pitchFamily="34" charset="0"/>
                <a:cs typeface="Times New Roman" panose="02020603050405020304" pitchFamily="18" charset="0"/>
              </a:rPr>
              <a:t>V</a:t>
            </a:r>
            <a:r>
              <a:rPr lang="da-DK" sz="1400" kern="100" dirty="0">
                <a:solidFill>
                  <a:schemeClr val="tx2"/>
                </a:solidFill>
                <a:latin typeface="Franklin Gothic Demi" panose="020B0703020102020204" pitchFamily="34" charset="0"/>
                <a:ea typeface="Franklin Gothic Book" panose="020B0503020102020204" pitchFamily="34" charset="0"/>
                <a:cs typeface="Times New Roman" panose="02020603050405020304" pitchFamily="18" charset="0"/>
              </a:rPr>
              <a:t>ariation og deltagelsesmuligheder</a:t>
            </a:r>
          </a:p>
          <a:p>
            <a:endParaRPr lang="da-DK" sz="1400" kern="100" dirty="0">
              <a:solidFill>
                <a:schemeClr val="tx2"/>
              </a:solidFill>
              <a:latin typeface="Franklin Gothic Demi" panose="020B0703020102020204" pitchFamily="34" charset="0"/>
              <a:ea typeface="Franklin Gothic Book" panose="020B0503020102020204" pitchFamily="34" charset="0"/>
              <a:cs typeface="Times New Roman" panose="02020603050405020304" pitchFamily="18" charset="0"/>
            </a:endParaRPr>
          </a:p>
          <a:p>
            <a:pPr marL="285750" indent="-285750">
              <a:buFont typeface="Arial" panose="020B0604020202020204" pitchFamily="34" charset="0"/>
              <a:buChar char="•"/>
            </a:pPr>
            <a:r>
              <a:rPr lang="da-DK" sz="1200" kern="100" dirty="0">
                <a:solidFill>
                  <a:schemeClr val="tx2"/>
                </a:solidFill>
                <a:ea typeface="Franklin Gothic Book" panose="020B0503020102020204" pitchFamily="34" charset="0"/>
                <a:cs typeface="Times New Roman" panose="02020603050405020304" pitchFamily="18" charset="0"/>
              </a:rPr>
              <a:t>Øg antallet af ”stjernekrigere”.</a:t>
            </a:r>
            <a:br>
              <a:rPr lang="da-DK" sz="1200" kern="100" dirty="0">
                <a:solidFill>
                  <a:schemeClr val="tx2"/>
                </a:solidFill>
                <a:ea typeface="Franklin Gothic Book" panose="020B0503020102020204" pitchFamily="34" charset="0"/>
                <a:cs typeface="Times New Roman" panose="02020603050405020304" pitchFamily="18" charset="0"/>
              </a:rPr>
            </a:br>
            <a:endParaRPr lang="da-DK" sz="1200" kern="100" dirty="0">
              <a:solidFill>
                <a:schemeClr val="tx2"/>
              </a:solidFill>
              <a:ea typeface="Franklin Gothic Book" panose="020B0503020102020204" pitchFamily="34" charset="0"/>
              <a:cs typeface="Times New Roman" panose="02020603050405020304" pitchFamily="18" charset="0"/>
            </a:endParaRPr>
          </a:p>
          <a:p>
            <a:pPr marL="285750" indent="-285750">
              <a:buFont typeface="Arial" panose="020B0604020202020204" pitchFamily="34" charset="0"/>
              <a:buChar char="•"/>
            </a:pPr>
            <a:r>
              <a:rPr lang="da-DK" sz="1200" kern="100" dirty="0">
                <a:solidFill>
                  <a:schemeClr val="tx2"/>
                </a:solidFill>
                <a:ea typeface="Franklin Gothic Book" panose="020B0503020102020204" pitchFamily="34" charset="0"/>
                <a:cs typeface="Times New Roman"/>
              </a:rPr>
              <a:t>Lad alle deltagere få et nummer (som i teamstikbold). For at dø skal modstanderholdet ramme deltagerne i den rigtige rækkefølge, dvs. nummer 1 skydes før nummer 2, og nummer 2 før nummer 3 osv.  En anden mulighed er at nå det højeste nummer på tid. Husk deltagerne fortsætter i legen, selvom de er blevet ramt. </a:t>
            </a:r>
          </a:p>
          <a:p>
            <a:endParaRPr lang="da-DK" sz="1400" b="1" kern="100" dirty="0">
              <a:effectLst/>
              <a:latin typeface="Franklin Gothic Book" panose="020B0503020102020204" pitchFamily="34" charset="0"/>
              <a:ea typeface="Franklin Gothic Book" panose="020B0503020102020204" pitchFamily="34" charset="0"/>
              <a:cs typeface="Times New Roman" panose="02020603050405020304" pitchFamily="18" charset="0"/>
            </a:endParaRPr>
          </a:p>
          <a:p>
            <a:endParaRPr lang="da-DK" sz="1200" kern="100" dirty="0">
              <a:solidFill>
                <a:schemeClr val="accent3"/>
              </a:solidFill>
              <a:latin typeface="Franklin Gothic Book" panose="020B0503020102020204" pitchFamily="34" charset="0"/>
              <a:ea typeface="Calibri" panose="020F0502020204030204" pitchFamily="34" charset="0"/>
              <a:cs typeface="Times New Roman" panose="02020603050405020304" pitchFamily="18" charset="0"/>
            </a:endParaRPr>
          </a:p>
        </p:txBody>
      </p:sp>
      <p:grpSp>
        <p:nvGrpSpPr>
          <p:cNvPr id="2" name="Gruppe 1">
            <a:extLst>
              <a:ext uri="{FF2B5EF4-FFF2-40B4-BE49-F238E27FC236}">
                <a16:creationId xmlns:a16="http://schemas.microsoft.com/office/drawing/2014/main" id="{E9B46EA4-AE3F-8CB1-3B74-DBA7054211A2}"/>
              </a:ext>
            </a:extLst>
          </p:cNvPr>
          <p:cNvGrpSpPr/>
          <p:nvPr/>
        </p:nvGrpSpPr>
        <p:grpSpPr>
          <a:xfrm>
            <a:off x="365891" y="381268"/>
            <a:ext cx="6016107" cy="1080000"/>
            <a:chOff x="365891" y="381268"/>
            <a:chExt cx="6016107" cy="1080000"/>
          </a:xfrm>
        </p:grpSpPr>
        <p:sp>
          <p:nvSpPr>
            <p:cNvPr id="3" name="Ellipse 2">
              <a:extLst>
                <a:ext uri="{FF2B5EF4-FFF2-40B4-BE49-F238E27FC236}">
                  <a16:creationId xmlns:a16="http://schemas.microsoft.com/office/drawing/2014/main" id="{BF521B79-7D06-23AE-20D1-925535B0AC92}"/>
                </a:ext>
              </a:extLst>
            </p:cNvPr>
            <p:cNvSpPr/>
            <p:nvPr/>
          </p:nvSpPr>
          <p:spPr>
            <a:xfrm>
              <a:off x="365891" y="381268"/>
              <a:ext cx="1080000" cy="1080000"/>
            </a:xfrm>
            <a:prstGeom prst="ellipse">
              <a:avLst/>
            </a:prstGeom>
            <a:solidFill>
              <a:schemeClr val="accent3"/>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100">
                  <a:latin typeface="Franklin Gothic Demi" panose="020B0703020102020204" pitchFamily="34" charset="0"/>
                </a:rPr>
                <a:t>Station 5 </a:t>
              </a:r>
              <a:r>
                <a:rPr lang="da-DK" sz="2000">
                  <a:latin typeface="Franklin Gothic Demi" panose="020B0703020102020204" pitchFamily="34" charset="0"/>
                </a:rPr>
                <a:t>Bold</a:t>
              </a:r>
              <a:endParaRPr lang="da-DK" sz="3800">
                <a:latin typeface="Franklin Gothic Demi" panose="020B0703020102020204" pitchFamily="34" charset="0"/>
              </a:endParaRPr>
            </a:p>
          </p:txBody>
        </p:sp>
        <p:sp>
          <p:nvSpPr>
            <p:cNvPr id="7" name="Tekstfelt 6">
              <a:extLst>
                <a:ext uri="{FF2B5EF4-FFF2-40B4-BE49-F238E27FC236}">
                  <a16:creationId xmlns:a16="http://schemas.microsoft.com/office/drawing/2014/main" id="{7963CD7C-35F5-B35B-7FFF-A56890FD0E20}"/>
                </a:ext>
              </a:extLst>
            </p:cNvPr>
            <p:cNvSpPr txBox="1"/>
            <p:nvPr/>
          </p:nvSpPr>
          <p:spPr>
            <a:xfrm>
              <a:off x="1053983" y="505769"/>
              <a:ext cx="5328015" cy="83099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a-DK" altLang="da-DK" sz="4800">
                  <a:solidFill>
                    <a:schemeClr val="accent3"/>
                  </a:solidFill>
                  <a:latin typeface="Franklin Gothic Demi" panose="020B0703020102020204" pitchFamily="34" charset="0"/>
                  <a:cs typeface="Times New Roman" panose="02020603050405020304" pitchFamily="18" charset="0"/>
                </a:rPr>
                <a:t>Stjernekriger</a:t>
              </a:r>
              <a:endParaRPr kumimoji="0" lang="da-DK" altLang="da-DK" sz="4800" b="0" i="0" u="none" strike="noStrike" kern="1200" cap="none" spc="0" normalizeH="0" baseline="0" noProof="0">
                <a:ln>
                  <a:noFill/>
                </a:ln>
                <a:solidFill>
                  <a:schemeClr val="accent3"/>
                </a:solidFill>
                <a:effectLst/>
                <a:uLnTx/>
                <a:uFillTx/>
                <a:latin typeface="Franklin Gothic Demi" panose="020B0703020102020204" pitchFamily="34" charset="0"/>
                <a:ea typeface="+mn-ea"/>
                <a:cs typeface="+mn-cs"/>
              </a:endParaRPr>
            </a:p>
          </p:txBody>
        </p:sp>
        <p:cxnSp>
          <p:nvCxnSpPr>
            <p:cNvPr id="8" name="Lige forbindelse 7">
              <a:extLst>
                <a:ext uri="{FF2B5EF4-FFF2-40B4-BE49-F238E27FC236}">
                  <a16:creationId xmlns:a16="http://schemas.microsoft.com/office/drawing/2014/main" id="{272DD3B9-CBA8-B731-BA11-8B8CAC3B214A}"/>
                </a:ext>
              </a:extLst>
            </p:cNvPr>
            <p:cNvCxnSpPr>
              <a:cxnSpLocks/>
            </p:cNvCxnSpPr>
            <p:nvPr/>
          </p:nvCxnSpPr>
          <p:spPr>
            <a:xfrm>
              <a:off x="2417827" y="1336766"/>
              <a:ext cx="2600325"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9" name="Rektangel: afrundede hjørner 8">
            <a:extLst>
              <a:ext uri="{FF2B5EF4-FFF2-40B4-BE49-F238E27FC236}">
                <a16:creationId xmlns:a16="http://schemas.microsoft.com/office/drawing/2014/main" id="{0CDE08E0-33BF-F0DC-B7DE-E0286C19663D}"/>
              </a:ext>
            </a:extLst>
          </p:cNvPr>
          <p:cNvSpPr/>
          <p:nvPr/>
        </p:nvSpPr>
        <p:spPr>
          <a:xfrm>
            <a:off x="3609974" y="8889999"/>
            <a:ext cx="2897025" cy="800197"/>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540000" fontAlgn="base">
              <a:spcBef>
                <a:spcPts val="2400"/>
              </a:spcBef>
              <a:tabLst>
                <a:tab pos="360000" algn="l"/>
              </a:tabLst>
            </a:pPr>
            <a:r>
              <a:rPr lang="da-DK" sz="1400">
                <a:solidFill>
                  <a:schemeClr val="tx2"/>
                </a:solidFill>
                <a:latin typeface="Franklin Gothic Demi" panose="020B0703020102020204" pitchFamily="34" charset="0"/>
              </a:rPr>
              <a:t>Materialer</a:t>
            </a:r>
          </a:p>
          <a:p>
            <a:pPr marL="285750" indent="-285750" defTabSz="540000">
              <a:buFont typeface="Arial" panose="020B0604020202020204" pitchFamily="34" charset="0"/>
              <a:buChar char="•"/>
              <a:tabLst>
                <a:tab pos="360000" algn="l"/>
              </a:tabLst>
            </a:pPr>
            <a:r>
              <a:rPr lang="da-DK" sz="1200">
                <a:solidFill>
                  <a:schemeClr val="tx2"/>
                </a:solidFill>
              </a:rPr>
              <a:t>1 skumbold</a:t>
            </a:r>
          </a:p>
          <a:p>
            <a:pPr marL="285750" indent="-285750" defTabSz="540000">
              <a:buFont typeface="Arial" panose="020B0604020202020204" pitchFamily="34" charset="0"/>
              <a:buChar char="•"/>
              <a:tabLst>
                <a:tab pos="360000" algn="l"/>
              </a:tabLst>
            </a:pPr>
            <a:r>
              <a:rPr lang="da-DK" sz="1200">
                <a:solidFill>
                  <a:schemeClr val="tx2"/>
                </a:solidFill>
              </a:rPr>
              <a:t>Evt. kegler til markering af banen</a:t>
            </a:r>
          </a:p>
        </p:txBody>
      </p:sp>
    </p:spTree>
    <p:extLst>
      <p:ext uri="{BB962C8B-B14F-4D97-AF65-F5344CB8AC3E}">
        <p14:creationId xmlns:p14="http://schemas.microsoft.com/office/powerpoint/2010/main" val="6838336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a:extLst>
            <a:ext uri="{FF2B5EF4-FFF2-40B4-BE49-F238E27FC236}">
              <a16:creationId xmlns:a16="http://schemas.microsoft.com/office/drawing/2014/main" id="{566C9239-5071-DD0C-D78C-F8D18F51C813}"/>
            </a:ext>
          </a:extLst>
        </p:cNvPr>
        <p:cNvGrpSpPr/>
        <p:nvPr/>
      </p:nvGrpSpPr>
      <p:grpSpPr>
        <a:xfrm>
          <a:off x="0" y="0"/>
          <a:ext cx="0" cy="0"/>
          <a:chOff x="0" y="0"/>
          <a:chExt cx="0" cy="0"/>
        </a:xfrm>
      </p:grpSpPr>
      <p:sp>
        <p:nvSpPr>
          <p:cNvPr id="5" name="Tekstfelt 4">
            <a:extLst>
              <a:ext uri="{FF2B5EF4-FFF2-40B4-BE49-F238E27FC236}">
                <a16:creationId xmlns:a16="http://schemas.microsoft.com/office/drawing/2014/main" id="{D7E5A547-1A80-563C-2C3C-E5C65E04FAF8}"/>
              </a:ext>
            </a:extLst>
          </p:cNvPr>
          <p:cNvSpPr txBox="1"/>
          <p:nvPr/>
        </p:nvSpPr>
        <p:spPr>
          <a:xfrm>
            <a:off x="369000" y="1461267"/>
            <a:ext cx="6120000" cy="4893647"/>
          </a:xfrm>
          <a:prstGeom prst="rect">
            <a:avLst/>
          </a:prstGeom>
          <a:noFill/>
        </p:spPr>
        <p:txBody>
          <a:bodyPr wrap="square" lIns="91440" tIns="45720" rIns="91440" bIns="45720" anchor="t">
            <a:spAutoFit/>
          </a:bodyPr>
          <a:lstStyle/>
          <a:p>
            <a:r>
              <a:rPr lang="da-DK" sz="1200" i="1">
                <a:solidFill>
                  <a:schemeClr val="tx2"/>
                </a:solidFill>
              </a:rPr>
              <a:t>Formålet er, at eleverne oplever vigtigheden af at samarbejde for det fælles bedste. Spillet er en variant af rundbold.</a:t>
            </a:r>
          </a:p>
          <a:p>
            <a:endParaRPr lang="da-DK" sz="1200" b="1">
              <a:solidFill>
                <a:schemeClr val="tx2"/>
              </a:solidFill>
            </a:endParaRPr>
          </a:p>
          <a:p>
            <a:pPr marL="228600" indent="-228600">
              <a:buFont typeface="+mj-lt"/>
              <a:buAutoNum type="arabicPeriod"/>
            </a:pPr>
            <a:r>
              <a:rPr lang="da-DK" sz="1200">
                <a:solidFill>
                  <a:schemeClr val="tx2"/>
                </a:solidFill>
              </a:rPr>
              <a:t>Banen opstilles i en trekant med en stopperkegle på hver side lidt inden for banen, så løberne ikke generes af stopperne undervejs. </a:t>
            </a:r>
            <a:br>
              <a:rPr lang="da-DK" sz="1200">
                <a:solidFill>
                  <a:schemeClr val="tx2"/>
                </a:solidFill>
              </a:rPr>
            </a:br>
            <a:endParaRPr lang="da-DK" sz="1200">
              <a:solidFill>
                <a:schemeClr val="tx2"/>
              </a:solidFill>
            </a:endParaRPr>
          </a:p>
          <a:p>
            <a:pPr marL="228600" indent="-228600">
              <a:buFont typeface="+mj-lt"/>
              <a:buAutoNum type="arabicPeriod"/>
            </a:pPr>
            <a:r>
              <a:rPr lang="da-DK" sz="1200">
                <a:solidFill>
                  <a:schemeClr val="tx2"/>
                </a:solidFill>
              </a:rPr>
              <a:t>Kasteredskaberne placeres i hver sin hulahopring i rækkefølgen 1-6. Terningerne placeres også her, da et kast med terningen viser, hvilket kasteredskab, der skal anvendes. </a:t>
            </a:r>
            <a:br>
              <a:rPr lang="da-DK" sz="1200">
                <a:solidFill>
                  <a:schemeClr val="tx2"/>
                </a:solidFill>
              </a:rPr>
            </a:br>
            <a:endParaRPr lang="da-DK" sz="1200">
              <a:solidFill>
                <a:schemeClr val="tx2"/>
              </a:solidFill>
            </a:endParaRPr>
          </a:p>
          <a:p>
            <a:pPr marL="228600" indent="-228600">
              <a:buFont typeface="+mj-lt"/>
              <a:buAutoNum type="arabicPeriod"/>
            </a:pPr>
            <a:r>
              <a:rPr lang="da-DK" sz="1200">
                <a:solidFill>
                  <a:schemeClr val="tx2"/>
                </a:solidFill>
              </a:rPr>
              <a:t>Elevernes inddeles i tre hold, som når de er inde inddeles i makkerpar (2 og 2). </a:t>
            </a:r>
            <a:br>
              <a:rPr lang="da-DK" sz="1200">
                <a:solidFill>
                  <a:schemeClr val="tx2"/>
                </a:solidFill>
              </a:rPr>
            </a:br>
            <a:endParaRPr lang="da-DK" sz="1200">
              <a:solidFill>
                <a:schemeClr val="tx2"/>
              </a:solidFill>
            </a:endParaRPr>
          </a:p>
          <a:p>
            <a:pPr marL="228600" indent="-228600">
              <a:buFont typeface="+mj-lt"/>
              <a:buAutoNum type="arabicPeriod"/>
            </a:pPr>
            <a:r>
              <a:rPr lang="da-DK" sz="1200">
                <a:solidFill>
                  <a:schemeClr val="tx2"/>
                </a:solidFill>
              </a:rPr>
              <a:t>Der spilles på tid fx 5 min efter rotationsprincippet, hvor hold 1 starter inde. </a:t>
            </a:r>
            <a:br>
              <a:rPr lang="da-DK" sz="1200">
                <a:solidFill>
                  <a:schemeClr val="tx2"/>
                </a:solidFill>
              </a:rPr>
            </a:br>
            <a:endParaRPr lang="da-DK" sz="1200">
              <a:solidFill>
                <a:schemeClr val="tx2"/>
              </a:solidFill>
            </a:endParaRPr>
          </a:p>
          <a:p>
            <a:pPr marL="228600" indent="-228600">
              <a:buFont typeface="+mj-lt"/>
              <a:buAutoNum type="arabicPeriod"/>
            </a:pPr>
            <a:r>
              <a:rPr lang="da-DK" sz="1200">
                <a:solidFill>
                  <a:schemeClr val="tx2"/>
                </a:solidFill>
              </a:rPr>
              <a:t>Ingen på udeholdene må bevæge sig med et kasteredskab, hvorfor udeholdene skal samarbejde om at få kasteredskaberne hen til stopperkeglerne.</a:t>
            </a:r>
            <a:br>
              <a:rPr lang="da-DK" sz="1200">
                <a:solidFill>
                  <a:schemeClr val="tx2"/>
                </a:solidFill>
              </a:rPr>
            </a:br>
            <a:endParaRPr lang="da-DK" sz="1200">
              <a:solidFill>
                <a:schemeClr val="tx2"/>
              </a:solidFill>
            </a:endParaRPr>
          </a:p>
          <a:p>
            <a:pPr marL="228600" indent="-228600">
              <a:buFont typeface="+mj-lt"/>
              <a:buAutoNum type="arabicPeriod"/>
            </a:pPr>
            <a:r>
              <a:rPr lang="da-DK" sz="1200">
                <a:solidFill>
                  <a:schemeClr val="tx2"/>
                </a:solidFill>
              </a:rPr>
              <a:t>Makkerparret på </a:t>
            </a:r>
            <a:r>
              <a:rPr lang="da-DK" sz="1200" err="1">
                <a:solidFill>
                  <a:schemeClr val="tx2"/>
                </a:solidFill>
              </a:rPr>
              <a:t>indeholdet</a:t>
            </a:r>
            <a:r>
              <a:rPr lang="da-DK" sz="1200">
                <a:solidFill>
                  <a:schemeClr val="tx2"/>
                </a:solidFill>
              </a:rPr>
              <a:t> starter med hver især at slå med terningen for at finde hver deres kasteredskab, som de kaster ud på samme tid. hvorefter de hånd i hånd løber rundt i trekanten. </a:t>
            </a:r>
            <a:br>
              <a:rPr lang="da-DK" sz="1200">
                <a:solidFill>
                  <a:schemeClr val="tx2"/>
                </a:solidFill>
              </a:rPr>
            </a:br>
            <a:endParaRPr lang="da-DK" sz="1200">
              <a:solidFill>
                <a:schemeClr val="tx2"/>
              </a:solidFill>
            </a:endParaRPr>
          </a:p>
          <a:p>
            <a:pPr marL="228600" indent="-228600">
              <a:buFont typeface="+mj-lt"/>
              <a:buAutoNum type="arabicPeriod"/>
            </a:pPr>
            <a:r>
              <a:rPr lang="da-DK" sz="1200">
                <a:solidFill>
                  <a:schemeClr val="tx2"/>
                </a:solidFill>
              </a:rPr>
              <a:t>Udeholdet skal fange kasteredskaberne og kaste dem retur til stopperkeglerne. Når begge kasteredskaber er inde, siges der STOP. </a:t>
            </a:r>
            <a:br>
              <a:rPr lang="da-DK" sz="1200">
                <a:solidFill>
                  <a:schemeClr val="tx2"/>
                </a:solidFill>
              </a:rPr>
            </a:br>
            <a:endParaRPr lang="da-DK" sz="1200">
              <a:solidFill>
                <a:schemeClr val="tx2"/>
              </a:solidFill>
            </a:endParaRPr>
          </a:p>
          <a:p>
            <a:pPr marL="228600" indent="-228600">
              <a:buFont typeface="+mj-lt"/>
              <a:buAutoNum type="arabicPeriod"/>
            </a:pPr>
            <a:r>
              <a:rPr lang="da-DK" sz="1200">
                <a:solidFill>
                  <a:schemeClr val="tx2"/>
                </a:solidFill>
              </a:rPr>
              <a:t>Makkerparret dør, hvis en af deres redskaber gribes, eller de ikke når hen til keglerne inden der siges STOP, hvorefter parrene går retur til den kegle de kom fra.</a:t>
            </a:r>
          </a:p>
        </p:txBody>
      </p:sp>
      <p:grpSp>
        <p:nvGrpSpPr>
          <p:cNvPr id="2" name="Gruppe 1">
            <a:extLst>
              <a:ext uri="{FF2B5EF4-FFF2-40B4-BE49-F238E27FC236}">
                <a16:creationId xmlns:a16="http://schemas.microsoft.com/office/drawing/2014/main" id="{3A885F2C-A216-6816-B704-A03CB5B25F0D}"/>
              </a:ext>
            </a:extLst>
          </p:cNvPr>
          <p:cNvGrpSpPr/>
          <p:nvPr/>
        </p:nvGrpSpPr>
        <p:grpSpPr>
          <a:xfrm>
            <a:off x="365891" y="381268"/>
            <a:ext cx="6016107" cy="1080000"/>
            <a:chOff x="365891" y="381268"/>
            <a:chExt cx="6016107" cy="1080000"/>
          </a:xfrm>
        </p:grpSpPr>
        <p:sp>
          <p:nvSpPr>
            <p:cNvPr id="3" name="Ellipse 2">
              <a:extLst>
                <a:ext uri="{FF2B5EF4-FFF2-40B4-BE49-F238E27FC236}">
                  <a16:creationId xmlns:a16="http://schemas.microsoft.com/office/drawing/2014/main" id="{425F8B26-18AB-B9A1-0229-FFEC268045DA}"/>
                </a:ext>
              </a:extLst>
            </p:cNvPr>
            <p:cNvSpPr/>
            <p:nvPr/>
          </p:nvSpPr>
          <p:spPr>
            <a:xfrm>
              <a:off x="365891" y="381268"/>
              <a:ext cx="1080000" cy="1080000"/>
            </a:xfrm>
            <a:prstGeom prst="ellipse">
              <a:avLst/>
            </a:prstGeom>
            <a:solidFill>
              <a:schemeClr val="accent3"/>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100">
                  <a:latin typeface="Franklin Gothic Demi" panose="020B0703020102020204" pitchFamily="34" charset="0"/>
                </a:rPr>
                <a:t>Station 5 </a:t>
              </a:r>
              <a:r>
                <a:rPr lang="da-DK" sz="2000">
                  <a:latin typeface="Franklin Gothic Demi" panose="020B0703020102020204" pitchFamily="34" charset="0"/>
                </a:rPr>
                <a:t>Bold</a:t>
              </a:r>
              <a:endParaRPr lang="da-DK" sz="3800">
                <a:latin typeface="Franklin Gothic Demi" panose="020B0703020102020204" pitchFamily="34" charset="0"/>
              </a:endParaRPr>
            </a:p>
          </p:txBody>
        </p:sp>
        <p:sp>
          <p:nvSpPr>
            <p:cNvPr id="7" name="Tekstfelt 6">
              <a:extLst>
                <a:ext uri="{FF2B5EF4-FFF2-40B4-BE49-F238E27FC236}">
                  <a16:creationId xmlns:a16="http://schemas.microsoft.com/office/drawing/2014/main" id="{85335103-F344-82F8-002D-D0CF8BC47222}"/>
                </a:ext>
              </a:extLst>
            </p:cNvPr>
            <p:cNvSpPr txBox="1"/>
            <p:nvPr/>
          </p:nvSpPr>
          <p:spPr>
            <a:xfrm>
              <a:off x="1053983" y="505769"/>
              <a:ext cx="5328015" cy="83099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a-DK" altLang="da-DK" sz="4800">
                  <a:solidFill>
                    <a:schemeClr val="accent3"/>
                  </a:solidFill>
                  <a:latin typeface="Franklin Gothic Demi" panose="020B0703020102020204" pitchFamily="34" charset="0"/>
                  <a:cs typeface="Times New Roman" panose="02020603050405020304" pitchFamily="18" charset="0"/>
                </a:rPr>
                <a:t>Makkerspillet</a:t>
              </a:r>
              <a:endParaRPr kumimoji="0" lang="da-DK" altLang="da-DK" sz="4800" b="0" i="0" u="none" strike="noStrike" kern="1200" cap="none" spc="0" normalizeH="0" baseline="0" noProof="0">
                <a:ln>
                  <a:noFill/>
                </a:ln>
                <a:solidFill>
                  <a:schemeClr val="accent3"/>
                </a:solidFill>
                <a:effectLst/>
                <a:uLnTx/>
                <a:uFillTx/>
                <a:latin typeface="Franklin Gothic Demi" panose="020B0703020102020204" pitchFamily="34" charset="0"/>
                <a:ea typeface="+mn-ea"/>
                <a:cs typeface="+mn-cs"/>
              </a:endParaRPr>
            </a:p>
          </p:txBody>
        </p:sp>
        <p:cxnSp>
          <p:nvCxnSpPr>
            <p:cNvPr id="8" name="Lige forbindelse 7">
              <a:extLst>
                <a:ext uri="{FF2B5EF4-FFF2-40B4-BE49-F238E27FC236}">
                  <a16:creationId xmlns:a16="http://schemas.microsoft.com/office/drawing/2014/main" id="{19A2C7BF-BFA9-B794-0F48-B97A8DAC2854}"/>
                </a:ext>
              </a:extLst>
            </p:cNvPr>
            <p:cNvCxnSpPr>
              <a:cxnSpLocks/>
            </p:cNvCxnSpPr>
            <p:nvPr/>
          </p:nvCxnSpPr>
          <p:spPr>
            <a:xfrm>
              <a:off x="2417827" y="1336766"/>
              <a:ext cx="2600325"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 name="Tekstfelt 9">
            <a:extLst>
              <a:ext uri="{FF2B5EF4-FFF2-40B4-BE49-F238E27FC236}">
                <a16:creationId xmlns:a16="http://schemas.microsoft.com/office/drawing/2014/main" id="{8C488F07-F860-9C07-5B4A-2CE7E150C759}"/>
              </a:ext>
            </a:extLst>
          </p:cNvPr>
          <p:cNvSpPr txBox="1"/>
          <p:nvPr/>
        </p:nvSpPr>
        <p:spPr>
          <a:xfrm>
            <a:off x="364827" y="6110082"/>
            <a:ext cx="6375599" cy="3785652"/>
          </a:xfrm>
          <a:prstGeom prst="rect">
            <a:avLst/>
          </a:prstGeom>
          <a:noFill/>
        </p:spPr>
        <p:txBody>
          <a:bodyPr wrap="square" lIns="91440" tIns="45720" rIns="91440" bIns="45720" rtlCol="0" anchor="t">
            <a:spAutoFit/>
          </a:bodyPr>
          <a:lstStyle/>
          <a:p>
            <a:endParaRPr lang="da-DK" sz="1400">
              <a:solidFill>
                <a:schemeClr val="tx2"/>
              </a:solidFill>
              <a:latin typeface="+mj-lt"/>
            </a:endParaRPr>
          </a:p>
          <a:p>
            <a:r>
              <a:rPr lang="da-DK" sz="1400">
                <a:solidFill>
                  <a:schemeClr val="tx2"/>
                </a:solidFill>
                <a:latin typeface="+mj-lt"/>
              </a:rPr>
              <a:t>Variation og deltagelsesmuligheder</a:t>
            </a:r>
            <a:endParaRPr lang="da-DK">
              <a:solidFill>
                <a:schemeClr val="tx2"/>
              </a:solidFill>
            </a:endParaRPr>
          </a:p>
          <a:p>
            <a:endParaRPr lang="da-DK" sz="1400">
              <a:solidFill>
                <a:schemeClr val="tx2"/>
              </a:solidFill>
              <a:latin typeface="+mj-lt"/>
            </a:endParaRPr>
          </a:p>
          <a:p>
            <a:pPr marL="285750" indent="-285750">
              <a:buFont typeface="Arial" panose="020B0604020202020204" pitchFamily="34" charset="0"/>
              <a:buChar char="•"/>
            </a:pPr>
            <a:r>
              <a:rPr lang="da-DK" sz="1200" kern="100">
                <a:solidFill>
                  <a:schemeClr val="tx2"/>
                </a:solidFill>
                <a:ea typeface="Franklin Gothic Book" panose="020B0503020102020204" pitchFamily="34" charset="0"/>
                <a:cs typeface="Times New Roman"/>
              </a:rPr>
              <a:t>Hvis eleverne har svært ved at holde hånd i hånd, kan de få en overtrækstrøje imellem sig. </a:t>
            </a:r>
          </a:p>
          <a:p>
            <a:pPr marL="285750" indent="-285750">
              <a:buFont typeface="Arial" panose="020B0604020202020204" pitchFamily="34" charset="0"/>
              <a:buChar char="•"/>
            </a:pPr>
            <a:r>
              <a:rPr lang="da-DK" sz="1200" kern="100">
                <a:solidFill>
                  <a:schemeClr val="tx2"/>
                </a:solidFill>
                <a:ea typeface="Franklin Gothic Book" panose="020B0503020102020204" pitchFamily="34" charset="0"/>
                <a:cs typeface="Times New Roman"/>
              </a:rPr>
              <a:t>Der er mulighed for at sætte flere kegler ind i trekanten, så der ikke skal løbes så langt ad gangen.</a:t>
            </a:r>
          </a:p>
          <a:p>
            <a:pPr marL="285750" indent="-285750">
              <a:buFont typeface="Arial" panose="020B0604020202020204" pitchFamily="34" charset="0"/>
              <a:buChar char="•"/>
            </a:pPr>
            <a:r>
              <a:rPr lang="da-DK" sz="1200" kern="100">
                <a:solidFill>
                  <a:schemeClr val="tx2"/>
                </a:solidFill>
                <a:effectLst/>
                <a:ea typeface="Franklin Gothic Book" panose="020B0503020102020204" pitchFamily="34" charset="0"/>
                <a:cs typeface="Times New Roman"/>
              </a:rPr>
              <a:t>Der er mulighed for at opsætte forhindringer på banen, som eleverne skal passere</a:t>
            </a:r>
            <a:r>
              <a:rPr lang="da-DK" sz="1200" kern="100">
                <a:solidFill>
                  <a:schemeClr val="tx2"/>
                </a:solidFill>
                <a:ea typeface="Franklin Gothic Book" panose="020B0503020102020204" pitchFamily="34" charset="0"/>
                <a:cs typeface="Times New Roman"/>
              </a:rPr>
              <a:t> undervejs.</a:t>
            </a:r>
            <a:endParaRPr lang="da-DK" b="1" kern="100">
              <a:solidFill>
                <a:schemeClr val="tx2"/>
              </a:solidFill>
              <a:ea typeface="Franklin Gothic Book" panose="020B0503020102020204" pitchFamily="34" charset="0"/>
              <a:cs typeface="Times New Roman"/>
            </a:endParaRPr>
          </a:p>
          <a:p>
            <a:pPr marL="285750" indent="-285750">
              <a:buFont typeface="Arial" panose="020B0604020202020204" pitchFamily="34" charset="0"/>
              <a:buChar char="•"/>
            </a:pPr>
            <a:endParaRPr lang="da-DK" sz="1200" kern="100">
              <a:solidFill>
                <a:schemeClr val="tx2"/>
              </a:solidFill>
              <a:ea typeface="Franklin Gothic Book" panose="020B0503020102020204" pitchFamily="34" charset="0"/>
              <a:cs typeface="Times New Roman"/>
            </a:endParaRPr>
          </a:p>
          <a:p>
            <a:endParaRPr lang="da-DK" sz="1200" kern="100">
              <a:solidFill>
                <a:schemeClr val="tx2"/>
              </a:solidFill>
              <a:ea typeface="Franklin Gothic Book" panose="020B0503020102020204" pitchFamily="34" charset="0"/>
              <a:cs typeface="Times New Roman"/>
            </a:endParaRPr>
          </a:p>
          <a:p>
            <a:pPr marL="285750" indent="-285750">
              <a:buFont typeface="Arial" panose="020B0604020202020204" pitchFamily="34" charset="0"/>
              <a:buChar char="•"/>
            </a:pPr>
            <a:endParaRPr lang="da-DK" sz="1200" kern="100">
              <a:solidFill>
                <a:schemeClr val="tx2"/>
              </a:solidFill>
              <a:ea typeface="Franklin Gothic Book" panose="020B0503020102020204" pitchFamily="34" charset="0"/>
              <a:cs typeface="Times New Roman"/>
            </a:endParaRPr>
          </a:p>
          <a:p>
            <a:pPr marL="285750" indent="-285750">
              <a:buFont typeface="Arial" panose="020B0604020202020204" pitchFamily="34" charset="0"/>
              <a:buChar char="•"/>
            </a:pPr>
            <a:endParaRPr lang="da-DK" sz="1200" kern="100">
              <a:solidFill>
                <a:schemeClr val="tx2"/>
              </a:solidFill>
              <a:ea typeface="Franklin Gothic Book" panose="020B0503020102020204" pitchFamily="34" charset="0"/>
              <a:cs typeface="Times New Roman"/>
            </a:endParaRPr>
          </a:p>
          <a:p>
            <a:pPr marL="285750" indent="-285750">
              <a:buFont typeface="Arial" panose="020B0604020202020204" pitchFamily="34" charset="0"/>
              <a:buChar char="•"/>
            </a:pPr>
            <a:endParaRPr lang="da-DK" sz="1200" kern="100">
              <a:solidFill>
                <a:schemeClr val="tx2"/>
              </a:solidFill>
              <a:ea typeface="Franklin Gothic Book" panose="020B0503020102020204" pitchFamily="34" charset="0"/>
              <a:cs typeface="Times New Roman"/>
            </a:endParaRPr>
          </a:p>
          <a:p>
            <a:pPr marL="285750" indent="-285750">
              <a:buFont typeface="Arial" panose="020B0604020202020204" pitchFamily="34" charset="0"/>
              <a:buChar char="•"/>
            </a:pPr>
            <a:endParaRPr lang="da-DK" sz="1200" kern="100">
              <a:solidFill>
                <a:schemeClr val="tx2"/>
              </a:solidFill>
              <a:ea typeface="Franklin Gothic Book" panose="020B0503020102020204" pitchFamily="34" charset="0"/>
              <a:cs typeface="Times New Roman"/>
            </a:endParaRPr>
          </a:p>
          <a:p>
            <a:pPr marL="285750" indent="-285750">
              <a:buFont typeface="Arial" panose="020B0604020202020204" pitchFamily="34" charset="0"/>
              <a:buChar char="•"/>
            </a:pPr>
            <a:endParaRPr lang="da-DK" sz="1200" kern="100">
              <a:solidFill>
                <a:schemeClr val="tx2"/>
              </a:solidFill>
              <a:ea typeface="Franklin Gothic Book" panose="020B0503020102020204" pitchFamily="34" charset="0"/>
              <a:cs typeface="Times New Roman"/>
            </a:endParaRPr>
          </a:p>
          <a:p>
            <a:pPr marL="285750" indent="-285750">
              <a:buFont typeface="Arial" panose="020B0604020202020204" pitchFamily="34" charset="0"/>
              <a:buChar char="•"/>
            </a:pPr>
            <a:endParaRPr lang="da-DK" sz="1200" kern="100">
              <a:solidFill>
                <a:schemeClr val="tx2"/>
              </a:solidFill>
              <a:ea typeface="Franklin Gothic Book" panose="020B0503020102020204" pitchFamily="34" charset="0"/>
              <a:cs typeface="Times New Roman"/>
            </a:endParaRPr>
          </a:p>
          <a:p>
            <a:pPr marL="285750" indent="-285750">
              <a:buFont typeface="Arial" panose="020B0604020202020204" pitchFamily="34" charset="0"/>
              <a:buChar char="•"/>
            </a:pPr>
            <a:endParaRPr lang="da-DK" sz="1200" kern="100">
              <a:solidFill>
                <a:schemeClr val="tx2"/>
              </a:solidFill>
              <a:effectLst/>
              <a:latin typeface="Franklin Gothic Book" panose="020B0503020102020204" pitchFamily="34" charset="0"/>
              <a:ea typeface="Franklin Gothic Book" panose="020B0503020102020204" pitchFamily="34" charset="0"/>
              <a:cs typeface="Times New Roman"/>
            </a:endParaRPr>
          </a:p>
          <a:p>
            <a:pPr marL="285750" indent="-285750">
              <a:buFont typeface="Arial" panose="020B0604020202020204" pitchFamily="34" charset="0"/>
              <a:buChar char="•"/>
            </a:pPr>
            <a:endParaRPr lang="da-DK" sz="1200" kern="100">
              <a:solidFill>
                <a:schemeClr val="tx2"/>
              </a:solidFill>
              <a:latin typeface="Franklin Gothic Book" panose="020B0503020102020204" pitchFamily="34" charset="0"/>
              <a:ea typeface="Franklin Gothic Book" panose="020B0503020102020204" pitchFamily="34" charset="0"/>
              <a:cs typeface="Times New Roman"/>
            </a:endParaRPr>
          </a:p>
          <a:p>
            <a:endParaRPr lang="da-DK">
              <a:solidFill>
                <a:schemeClr val="tx2"/>
              </a:solidFill>
              <a:latin typeface="Franklin Gothic Book" panose="020B0503020102020204" pitchFamily="34" charset="0"/>
              <a:ea typeface="Franklin Gothic Book" panose="020B0503020102020204" pitchFamily="34" charset="0"/>
              <a:cs typeface="Times New Roman"/>
            </a:endParaRPr>
          </a:p>
        </p:txBody>
      </p:sp>
      <p:sp>
        <p:nvSpPr>
          <p:cNvPr id="9" name="Rektangel: afrundede hjørner 8">
            <a:extLst>
              <a:ext uri="{FF2B5EF4-FFF2-40B4-BE49-F238E27FC236}">
                <a16:creationId xmlns:a16="http://schemas.microsoft.com/office/drawing/2014/main" id="{A97DE46E-2893-7AA7-59B1-56CB66A08DE8}"/>
              </a:ext>
            </a:extLst>
          </p:cNvPr>
          <p:cNvSpPr/>
          <p:nvPr/>
        </p:nvSpPr>
        <p:spPr>
          <a:xfrm>
            <a:off x="3609974" y="7553325"/>
            <a:ext cx="2897025" cy="2136871"/>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t"/>
          <a:lstStyle/>
          <a:p>
            <a:pPr defTabSz="540000" fontAlgn="base">
              <a:spcBef>
                <a:spcPts val="2400"/>
              </a:spcBef>
              <a:tabLst>
                <a:tab pos="360000" algn="l"/>
              </a:tabLst>
            </a:pPr>
            <a:r>
              <a:rPr lang="da-DK" sz="1400">
                <a:solidFill>
                  <a:schemeClr val="tx2"/>
                </a:solidFill>
                <a:latin typeface="Franklin Gothic Demi" panose="020B0703020102020204" pitchFamily="34" charset="0"/>
              </a:rPr>
              <a:t>Materialer</a:t>
            </a:r>
          </a:p>
          <a:p>
            <a:pPr marL="285750" indent="-285750" defTabSz="540000">
              <a:buFont typeface="Arial" panose="020B0604020202020204" pitchFamily="34" charset="0"/>
              <a:buChar char="•"/>
              <a:tabLst>
                <a:tab pos="360000" algn="l"/>
              </a:tabLst>
            </a:pPr>
            <a:r>
              <a:rPr lang="da-DK" sz="1200">
                <a:solidFill>
                  <a:schemeClr val="tx2"/>
                </a:solidFill>
              </a:rPr>
              <a:t>6 forskellige kasteredskaber, fx tennisbold, fodbold, sammenrullede sokker, ærteposer, pinde, osv.</a:t>
            </a:r>
          </a:p>
          <a:p>
            <a:pPr marL="285750" indent="-285750" defTabSz="540000">
              <a:buFont typeface="Arial" panose="020B0604020202020204" pitchFamily="34" charset="0"/>
              <a:buChar char="•"/>
              <a:tabLst>
                <a:tab pos="360000" algn="l"/>
              </a:tabLst>
            </a:pPr>
            <a:r>
              <a:rPr lang="da-DK" sz="1200">
                <a:solidFill>
                  <a:schemeClr val="tx2"/>
                </a:solidFill>
              </a:rPr>
              <a:t>6 hulahopringe</a:t>
            </a:r>
          </a:p>
          <a:p>
            <a:pPr marL="285750" indent="-285750" defTabSz="540000">
              <a:buFont typeface="Arial" panose="020B0604020202020204" pitchFamily="34" charset="0"/>
              <a:buChar char="•"/>
              <a:tabLst>
                <a:tab pos="360000" algn="l"/>
              </a:tabLst>
            </a:pPr>
            <a:r>
              <a:rPr lang="da-DK" sz="1200">
                <a:solidFill>
                  <a:schemeClr val="tx2"/>
                </a:solidFill>
              </a:rPr>
              <a:t>2 terninger</a:t>
            </a:r>
          </a:p>
          <a:p>
            <a:pPr marL="285750" indent="-285750" defTabSz="540000">
              <a:buFont typeface="Arial" panose="020B0604020202020204" pitchFamily="34" charset="0"/>
              <a:buChar char="•"/>
              <a:tabLst>
                <a:tab pos="360000" algn="l"/>
              </a:tabLst>
            </a:pPr>
            <a:r>
              <a:rPr lang="da-DK" sz="1200">
                <a:solidFill>
                  <a:schemeClr val="tx2"/>
                </a:solidFill>
              </a:rPr>
              <a:t>5 kegler til markering af banen (3 til banen, 2 som stopperkegler)</a:t>
            </a:r>
          </a:p>
          <a:p>
            <a:pPr marL="285750" indent="-285750" defTabSz="540000">
              <a:buFont typeface="Arial" panose="020B0604020202020204" pitchFamily="34" charset="0"/>
              <a:buChar char="•"/>
              <a:tabLst>
                <a:tab pos="360000" algn="l"/>
              </a:tabLst>
            </a:pPr>
            <a:r>
              <a:rPr lang="da-DK" sz="1200">
                <a:solidFill>
                  <a:schemeClr val="tx2"/>
                </a:solidFill>
              </a:rPr>
              <a:t>Evt. overtrækstrøjer i 2 farver</a:t>
            </a:r>
          </a:p>
        </p:txBody>
      </p:sp>
      <p:sp>
        <p:nvSpPr>
          <p:cNvPr id="11" name="Tekstfelt 10">
            <a:extLst>
              <a:ext uri="{FF2B5EF4-FFF2-40B4-BE49-F238E27FC236}">
                <a16:creationId xmlns:a16="http://schemas.microsoft.com/office/drawing/2014/main" id="{CB79F128-D532-9942-AF93-99D83C3FD118}"/>
              </a:ext>
            </a:extLst>
          </p:cNvPr>
          <p:cNvSpPr txBox="1"/>
          <p:nvPr/>
        </p:nvSpPr>
        <p:spPr>
          <a:xfrm>
            <a:off x="365891" y="7645904"/>
            <a:ext cx="3342509" cy="1569660"/>
          </a:xfrm>
          <a:prstGeom prst="rect">
            <a:avLst/>
          </a:prstGeom>
          <a:noFill/>
        </p:spPr>
        <p:txBody>
          <a:bodyPr wrap="square" rtlCol="0">
            <a:spAutoFit/>
          </a:bodyPr>
          <a:lstStyle/>
          <a:p>
            <a:pPr marL="285750" indent="-285750">
              <a:buFont typeface="Arial" panose="020B0604020202020204" pitchFamily="34" charset="0"/>
              <a:buChar char="•"/>
            </a:pPr>
            <a:r>
              <a:rPr lang="da-DK" sz="1200" kern="100">
                <a:solidFill>
                  <a:schemeClr val="tx2"/>
                </a:solidFill>
                <a:ea typeface="Franklin Gothic Book" panose="020B0503020102020204" pitchFamily="34" charset="0"/>
                <a:cs typeface="Times New Roman" panose="02020603050405020304" pitchFamily="18" charset="0"/>
              </a:rPr>
              <a:t>Ved inaktivitet på udeholdene, kan der arbejdes med x antal berøringer på udeholdet, før bolden kastes hen til stopperkeglerne. </a:t>
            </a:r>
          </a:p>
          <a:p>
            <a:pPr marL="285750" indent="-285750">
              <a:buFont typeface="Arial" panose="020B0604020202020204" pitchFamily="34" charset="0"/>
              <a:buChar char="•"/>
            </a:pPr>
            <a:r>
              <a:rPr lang="da-DK" sz="1200" kern="100">
                <a:solidFill>
                  <a:schemeClr val="tx2"/>
                </a:solidFill>
                <a:effectLst/>
                <a:ea typeface="Franklin Gothic Book" panose="020B0503020102020204" pitchFamily="34" charset="0"/>
                <a:cs typeface="Times New Roman"/>
              </a:rPr>
              <a:t>Bliver </a:t>
            </a:r>
            <a:r>
              <a:rPr lang="da-DK" sz="1200" kern="100">
                <a:solidFill>
                  <a:schemeClr val="tx2"/>
                </a:solidFill>
                <a:ea typeface="Franklin Gothic Book" panose="020B0503020102020204" pitchFamily="34" charset="0"/>
                <a:cs typeface="Times New Roman"/>
              </a:rPr>
              <a:t>spillet for kompliceret, kan der spilles klassisk rundbold, hvor der fortsat arbejdes i makkerpar på </a:t>
            </a:r>
            <a:r>
              <a:rPr lang="da-DK" sz="1200" kern="100" err="1">
                <a:solidFill>
                  <a:schemeClr val="tx2"/>
                </a:solidFill>
                <a:ea typeface="Franklin Gothic Book" panose="020B0503020102020204" pitchFamily="34" charset="0"/>
                <a:cs typeface="Times New Roman"/>
              </a:rPr>
              <a:t>indeholdet</a:t>
            </a:r>
            <a:r>
              <a:rPr lang="da-DK" sz="1200" kern="100">
                <a:solidFill>
                  <a:schemeClr val="tx2"/>
                </a:solidFill>
                <a:ea typeface="Franklin Gothic Book" panose="020B0503020102020204" pitchFamily="34" charset="0"/>
                <a:cs typeface="Times New Roman"/>
              </a:rPr>
              <a:t> (stor-lille-relation).</a:t>
            </a:r>
            <a:endParaRPr lang="da-DK" sz="1200" kern="100">
              <a:solidFill>
                <a:schemeClr val="tx2"/>
              </a:solidFill>
              <a:effectLst/>
              <a:ea typeface="Franklin Gothic Book" panose="020B0503020102020204" pitchFamily="34" charset="0"/>
              <a:cs typeface="Times New Roman"/>
            </a:endParaRPr>
          </a:p>
        </p:txBody>
      </p:sp>
    </p:spTree>
    <p:extLst>
      <p:ext uri="{BB962C8B-B14F-4D97-AF65-F5344CB8AC3E}">
        <p14:creationId xmlns:p14="http://schemas.microsoft.com/office/powerpoint/2010/main" val="3925501408"/>
      </p:ext>
    </p:extLst>
  </p:cSld>
  <p:clrMapOvr>
    <a:masterClrMapping/>
  </p:clrMapOvr>
  <p:extLst>
    <p:ext uri="{6950BFC3-D8DA-4A85-94F7-54DA5524770B}">
      <p188:commentRel xmlns:p188="http://schemas.microsoft.com/office/powerpoint/2018/8/main" r:id="rId2"/>
    </p:ext>
  </p:extLst>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a:extLst>
            <a:ext uri="{FF2B5EF4-FFF2-40B4-BE49-F238E27FC236}">
              <a16:creationId xmlns:a16="http://schemas.microsoft.com/office/drawing/2014/main" id="{28BF34D5-E738-541C-5F4C-AF36DAAD93C6}"/>
            </a:ext>
          </a:extLst>
        </p:cNvPr>
        <p:cNvGrpSpPr/>
        <p:nvPr/>
      </p:nvGrpSpPr>
      <p:grpSpPr>
        <a:xfrm>
          <a:off x="0" y="0"/>
          <a:ext cx="0" cy="0"/>
          <a:chOff x="0" y="0"/>
          <a:chExt cx="0" cy="0"/>
        </a:xfrm>
      </p:grpSpPr>
      <p:sp>
        <p:nvSpPr>
          <p:cNvPr id="5" name="Tekstfelt 4">
            <a:extLst>
              <a:ext uri="{FF2B5EF4-FFF2-40B4-BE49-F238E27FC236}">
                <a16:creationId xmlns:a16="http://schemas.microsoft.com/office/drawing/2014/main" id="{31C8657D-9589-3A98-C5A4-9E90C48EB9D9}"/>
              </a:ext>
            </a:extLst>
          </p:cNvPr>
          <p:cNvSpPr txBox="1"/>
          <p:nvPr/>
        </p:nvSpPr>
        <p:spPr>
          <a:xfrm>
            <a:off x="350998" y="1581003"/>
            <a:ext cx="6156000" cy="2154436"/>
          </a:xfrm>
          <a:prstGeom prst="rect">
            <a:avLst/>
          </a:prstGeom>
          <a:noFill/>
        </p:spPr>
        <p:txBody>
          <a:bodyPr wrap="square" lIns="91440" tIns="45720" rIns="91440" bIns="45720" anchor="t">
            <a:spAutoFit/>
          </a:bodyPr>
          <a:lstStyle/>
          <a:p>
            <a:pPr algn="l" fontAlgn="base"/>
            <a:r>
              <a:rPr lang="da-DK" sz="1200" i="1" dirty="0">
                <a:solidFill>
                  <a:schemeClr val="tx2"/>
                </a:solidFill>
              </a:rPr>
              <a:t>En gammel klassiker, der er sjov og kræver samarbejdsevner og logik.</a:t>
            </a:r>
          </a:p>
          <a:p>
            <a:pPr algn="l" fontAlgn="base"/>
            <a:endParaRPr lang="da-DK" sz="1400" dirty="0">
              <a:solidFill>
                <a:schemeClr val="tx2"/>
              </a:solidFill>
            </a:endParaRPr>
          </a:p>
          <a:p>
            <a:pPr marL="342900" indent="-342900" algn="l" fontAlgn="base">
              <a:buFont typeface="+mj-lt"/>
              <a:buAutoNum type="arabicPeriod"/>
            </a:pPr>
            <a:r>
              <a:rPr lang="da-DK" sz="1200" dirty="0">
                <a:solidFill>
                  <a:schemeClr val="tx2"/>
                </a:solidFill>
              </a:rPr>
              <a:t>Eleverne</a:t>
            </a:r>
            <a:r>
              <a:rPr lang="da-DK" sz="1200" b="0" i="0" dirty="0">
                <a:solidFill>
                  <a:schemeClr val="tx2"/>
                </a:solidFill>
                <a:effectLst/>
              </a:rPr>
              <a:t> deles i grupper med 5-8 i hver. </a:t>
            </a:r>
            <a:br>
              <a:rPr lang="da-DK" sz="1200" b="0" i="0" dirty="0">
                <a:effectLst/>
              </a:rPr>
            </a:br>
            <a:endParaRPr lang="da-DK" sz="1200" b="0" i="0" dirty="0">
              <a:solidFill>
                <a:schemeClr val="tx2"/>
              </a:solidFill>
              <a:effectLst/>
            </a:endParaRPr>
          </a:p>
          <a:p>
            <a:pPr marL="342900" indent="-342900" algn="l" fontAlgn="base">
              <a:buFont typeface="+mj-lt"/>
              <a:buAutoNum type="arabicPeriod"/>
            </a:pPr>
            <a:r>
              <a:rPr lang="da-DK" sz="1200" b="0" i="0" dirty="0">
                <a:solidFill>
                  <a:schemeClr val="tx2"/>
                </a:solidFill>
                <a:effectLst/>
              </a:rPr>
              <a:t>Der vælges en kluddermor, som går lidt væk fra gruppen og lukker øjnene</a:t>
            </a:r>
            <a:r>
              <a:rPr lang="da-DK" sz="1200" dirty="0">
                <a:solidFill>
                  <a:schemeClr val="tx2"/>
                </a:solidFill>
              </a:rPr>
              <a:t>.</a:t>
            </a:r>
            <a:br>
              <a:rPr lang="da-DK" sz="1200" dirty="0"/>
            </a:br>
            <a:endParaRPr lang="da-DK" sz="1200" dirty="0">
              <a:solidFill>
                <a:schemeClr val="tx2"/>
              </a:solidFill>
            </a:endParaRPr>
          </a:p>
          <a:p>
            <a:pPr marL="342900" indent="-342900" algn="l" fontAlgn="base">
              <a:buFont typeface="+mj-lt"/>
              <a:buAutoNum type="arabicPeriod"/>
            </a:pPr>
            <a:r>
              <a:rPr lang="da-DK" sz="1200" b="0" i="0" dirty="0">
                <a:solidFill>
                  <a:schemeClr val="tx2"/>
                </a:solidFill>
                <a:effectLst/>
              </a:rPr>
              <a:t>Resten af gruppen tager hinanden i hænderne i en cirkel, og begynder derefter at kludre sig ind i hinanden</a:t>
            </a:r>
            <a:r>
              <a:rPr lang="da-DK" sz="1200" dirty="0">
                <a:solidFill>
                  <a:schemeClr val="tx2"/>
                </a:solidFill>
              </a:rPr>
              <a:t> uden at give slip.</a:t>
            </a:r>
            <a:br>
              <a:rPr lang="da-DK" sz="1200" b="0" i="0" dirty="0">
                <a:effectLst/>
              </a:rPr>
            </a:br>
            <a:endParaRPr lang="da-DK" sz="1200" b="0" i="0" dirty="0">
              <a:solidFill>
                <a:schemeClr val="tx2"/>
              </a:solidFill>
              <a:effectLst/>
            </a:endParaRPr>
          </a:p>
          <a:p>
            <a:pPr marL="342900" indent="-342900" algn="l" fontAlgn="base">
              <a:buFont typeface="+mj-lt"/>
              <a:buAutoNum type="arabicPeriod"/>
            </a:pPr>
            <a:r>
              <a:rPr lang="da-DK" sz="1200" b="0" i="0" dirty="0">
                <a:solidFill>
                  <a:schemeClr val="tx2"/>
                </a:solidFill>
                <a:effectLst/>
              </a:rPr>
              <a:t>Når de er godt kludret sammen, kalder de på kluddermor, som skal komme og kludre gruppen ud igen.</a:t>
            </a:r>
          </a:p>
        </p:txBody>
      </p:sp>
      <p:sp>
        <p:nvSpPr>
          <p:cNvPr id="2" name="Rektangel: afrundede hjørner 1">
            <a:extLst>
              <a:ext uri="{FF2B5EF4-FFF2-40B4-BE49-F238E27FC236}">
                <a16:creationId xmlns:a16="http://schemas.microsoft.com/office/drawing/2014/main" id="{246F380F-3536-DA9F-80A8-A6292EFC3631}"/>
              </a:ext>
            </a:extLst>
          </p:cNvPr>
          <p:cNvSpPr/>
          <p:nvPr/>
        </p:nvSpPr>
        <p:spPr>
          <a:xfrm>
            <a:off x="3609974" y="9158514"/>
            <a:ext cx="2897025" cy="531683"/>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540000" fontAlgn="base">
              <a:spcBef>
                <a:spcPts val="2400"/>
              </a:spcBef>
              <a:tabLst>
                <a:tab pos="360000" algn="l"/>
              </a:tabLst>
            </a:pPr>
            <a:r>
              <a:rPr lang="da-DK" sz="1400">
                <a:solidFill>
                  <a:schemeClr val="tx2"/>
                </a:solidFill>
                <a:latin typeface="Franklin Gothic Demi" panose="020B0703020102020204" pitchFamily="34" charset="0"/>
              </a:rPr>
              <a:t>Materialer</a:t>
            </a:r>
          </a:p>
          <a:p>
            <a:pPr marL="285750" indent="-285750" defTabSz="540000">
              <a:buFont typeface="Arial" panose="020B0604020202020204" pitchFamily="34" charset="0"/>
              <a:buChar char="•"/>
              <a:tabLst>
                <a:tab pos="360000" algn="l"/>
              </a:tabLst>
            </a:pPr>
            <a:r>
              <a:rPr lang="da-DK" sz="1200">
                <a:solidFill>
                  <a:schemeClr val="tx2"/>
                </a:solidFill>
              </a:rPr>
              <a:t>Ingen</a:t>
            </a:r>
          </a:p>
        </p:txBody>
      </p:sp>
      <p:grpSp>
        <p:nvGrpSpPr>
          <p:cNvPr id="12" name="Gruppe 11">
            <a:extLst>
              <a:ext uri="{FF2B5EF4-FFF2-40B4-BE49-F238E27FC236}">
                <a16:creationId xmlns:a16="http://schemas.microsoft.com/office/drawing/2014/main" id="{8D8BE572-CA55-067D-CB07-41EA0C42BBFB}"/>
              </a:ext>
            </a:extLst>
          </p:cNvPr>
          <p:cNvGrpSpPr/>
          <p:nvPr/>
        </p:nvGrpSpPr>
        <p:grpSpPr>
          <a:xfrm>
            <a:off x="252000" y="252000"/>
            <a:ext cx="5841006" cy="1080000"/>
            <a:chOff x="252000" y="252000"/>
            <a:chExt cx="5841006" cy="1080000"/>
          </a:xfrm>
        </p:grpSpPr>
        <p:sp>
          <p:nvSpPr>
            <p:cNvPr id="6" name="Ellipse 5">
              <a:extLst>
                <a:ext uri="{FF2B5EF4-FFF2-40B4-BE49-F238E27FC236}">
                  <a16:creationId xmlns:a16="http://schemas.microsoft.com/office/drawing/2014/main" id="{84111FE0-7DE1-85DC-E525-08FBE165310D}"/>
                </a:ext>
              </a:extLst>
            </p:cNvPr>
            <p:cNvSpPr/>
            <p:nvPr/>
          </p:nvSpPr>
          <p:spPr>
            <a:xfrm>
              <a:off x="252000" y="252000"/>
              <a:ext cx="1080000" cy="1080000"/>
            </a:xfrm>
            <a:prstGeom prst="ellipse">
              <a:avLst/>
            </a:prstGeom>
            <a:solidFill>
              <a:schemeClr val="accent1"/>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100" dirty="0">
                  <a:latin typeface="Franklin Gothic Demi" panose="020B0703020102020204" pitchFamily="34" charset="0"/>
                </a:rPr>
                <a:t>Station 1 </a:t>
              </a:r>
              <a:r>
                <a:rPr lang="da-DK" sz="2800" dirty="0">
                  <a:latin typeface="Franklin Gothic Demi" panose="020B0703020102020204" pitchFamily="34" charset="0"/>
                </a:rPr>
                <a:t>Leg</a:t>
              </a:r>
              <a:endParaRPr lang="da-DK" sz="2000" dirty="0">
                <a:latin typeface="Franklin Gothic Demi" panose="020B0703020102020204" pitchFamily="34" charset="0"/>
              </a:endParaRPr>
            </a:p>
          </p:txBody>
        </p:sp>
        <p:grpSp>
          <p:nvGrpSpPr>
            <p:cNvPr id="9" name="Gruppe 8">
              <a:extLst>
                <a:ext uri="{FF2B5EF4-FFF2-40B4-BE49-F238E27FC236}">
                  <a16:creationId xmlns:a16="http://schemas.microsoft.com/office/drawing/2014/main" id="{532F900E-B18B-8045-B30E-992318A865D1}"/>
                </a:ext>
              </a:extLst>
            </p:cNvPr>
            <p:cNvGrpSpPr/>
            <p:nvPr/>
          </p:nvGrpSpPr>
          <p:grpSpPr>
            <a:xfrm>
              <a:off x="764991" y="501003"/>
              <a:ext cx="5328015" cy="830997"/>
              <a:chOff x="764992" y="246771"/>
              <a:chExt cx="5328015" cy="830997"/>
            </a:xfrm>
          </p:grpSpPr>
          <p:sp>
            <p:nvSpPr>
              <p:cNvPr id="10" name="Tekstfelt 9">
                <a:extLst>
                  <a:ext uri="{FF2B5EF4-FFF2-40B4-BE49-F238E27FC236}">
                    <a16:creationId xmlns:a16="http://schemas.microsoft.com/office/drawing/2014/main" id="{1558DB7F-839A-FC62-9BBA-35B5D2F3178A}"/>
                  </a:ext>
                </a:extLst>
              </p:cNvPr>
              <p:cNvSpPr txBox="1"/>
              <p:nvPr/>
            </p:nvSpPr>
            <p:spPr>
              <a:xfrm>
                <a:off x="764992" y="246771"/>
                <a:ext cx="5328015" cy="83099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a-DK" altLang="da-DK" sz="4800">
                    <a:solidFill>
                      <a:schemeClr val="accent3"/>
                    </a:solidFill>
                    <a:latin typeface="Franklin Gothic Demi" panose="020B0703020102020204" pitchFamily="34" charset="0"/>
                    <a:cs typeface="Times New Roman" panose="02020603050405020304" pitchFamily="18" charset="0"/>
                  </a:rPr>
                  <a:t>Kluddermor</a:t>
                </a:r>
                <a:endParaRPr kumimoji="0" lang="da-DK" altLang="da-DK" sz="4800" b="0" i="0" u="none" strike="noStrike" kern="1200" cap="none" spc="0" normalizeH="0" baseline="0" noProof="0">
                  <a:ln>
                    <a:noFill/>
                  </a:ln>
                  <a:solidFill>
                    <a:schemeClr val="accent3"/>
                  </a:solidFill>
                  <a:effectLst/>
                  <a:uLnTx/>
                  <a:uFillTx/>
                  <a:latin typeface="Franklin Gothic Demi" panose="020B0703020102020204" pitchFamily="34" charset="0"/>
                  <a:ea typeface="+mn-ea"/>
                  <a:cs typeface="+mn-cs"/>
                </a:endParaRPr>
              </a:p>
            </p:txBody>
          </p:sp>
          <p:cxnSp>
            <p:nvCxnSpPr>
              <p:cNvPr id="11" name="Lige forbindelse 10">
                <a:extLst>
                  <a:ext uri="{FF2B5EF4-FFF2-40B4-BE49-F238E27FC236}">
                    <a16:creationId xmlns:a16="http://schemas.microsoft.com/office/drawing/2014/main" id="{9DFC1594-447E-4BDD-8DD1-45382DFAD033}"/>
                  </a:ext>
                </a:extLst>
              </p:cNvPr>
              <p:cNvCxnSpPr>
                <a:cxnSpLocks/>
              </p:cNvCxnSpPr>
              <p:nvPr/>
            </p:nvCxnSpPr>
            <p:spPr>
              <a:xfrm>
                <a:off x="2170468" y="1077768"/>
                <a:ext cx="2600325" cy="0"/>
              </a:xfrm>
              <a:prstGeom prst="line">
                <a:avLst/>
              </a:prstGeom>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379237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a:extLst>
            <a:ext uri="{FF2B5EF4-FFF2-40B4-BE49-F238E27FC236}">
              <a16:creationId xmlns:a16="http://schemas.microsoft.com/office/drawing/2014/main" id="{26084B16-543F-7558-ED84-B67A5A8AED03}"/>
            </a:ext>
          </a:extLst>
        </p:cNvPr>
        <p:cNvGrpSpPr/>
        <p:nvPr/>
      </p:nvGrpSpPr>
      <p:grpSpPr>
        <a:xfrm>
          <a:off x="0" y="0"/>
          <a:ext cx="0" cy="0"/>
          <a:chOff x="0" y="0"/>
          <a:chExt cx="0" cy="0"/>
        </a:xfrm>
      </p:grpSpPr>
      <p:sp>
        <p:nvSpPr>
          <p:cNvPr id="6" name="Tekstfelt 5">
            <a:extLst>
              <a:ext uri="{FF2B5EF4-FFF2-40B4-BE49-F238E27FC236}">
                <a16:creationId xmlns:a16="http://schemas.microsoft.com/office/drawing/2014/main" id="{3C7BF4C2-F5EC-FA12-3325-6A3220ACE405}"/>
              </a:ext>
            </a:extLst>
          </p:cNvPr>
          <p:cNvSpPr txBox="1"/>
          <p:nvPr/>
        </p:nvSpPr>
        <p:spPr>
          <a:xfrm>
            <a:off x="369000" y="1767455"/>
            <a:ext cx="6120000" cy="6001643"/>
          </a:xfrm>
          <a:prstGeom prst="rect">
            <a:avLst/>
          </a:prstGeom>
          <a:noFill/>
        </p:spPr>
        <p:txBody>
          <a:bodyPr wrap="square">
            <a:spAutoFit/>
          </a:bodyPr>
          <a:lstStyle/>
          <a:p>
            <a:pPr marL="228600" indent="-228600" algn="l" fontAlgn="base">
              <a:buFont typeface="+mj-lt"/>
              <a:buAutoNum type="arabicPeriod"/>
            </a:pPr>
            <a:r>
              <a:rPr lang="da-DK" sz="1200" b="0" i="0" dirty="0">
                <a:solidFill>
                  <a:srgbClr val="092D26"/>
                </a:solidFill>
                <a:effectLst/>
              </a:rPr>
              <a:t>Eleverne står i en rundkreds skulder ved skulder, så alle kan se hinanden. </a:t>
            </a:r>
            <a:br>
              <a:rPr lang="da-DK" sz="1200" b="0" i="0" dirty="0">
                <a:solidFill>
                  <a:srgbClr val="092D26"/>
                </a:solidFill>
                <a:effectLst/>
              </a:rPr>
            </a:br>
            <a:endParaRPr lang="da-DK" sz="1200" b="0" i="0" dirty="0">
              <a:solidFill>
                <a:srgbClr val="092D26"/>
              </a:solidFill>
              <a:effectLst/>
            </a:endParaRPr>
          </a:p>
          <a:p>
            <a:pPr marL="228600" indent="-228600" algn="l" fontAlgn="base">
              <a:buFont typeface="+mj-lt"/>
              <a:buAutoNum type="arabicPeriod"/>
            </a:pPr>
            <a:r>
              <a:rPr lang="da-DK" sz="1200" b="0" i="0" dirty="0">
                <a:solidFill>
                  <a:srgbClr val="092D26"/>
                </a:solidFill>
                <a:effectLst/>
              </a:rPr>
              <a:t>Underviseren beder en af eleverne om at flette sine hænder sammen til en ”pistol”. De to pegefingre skal pege lige ud, og tommelfingrene skal pege opad. </a:t>
            </a:r>
            <a:br>
              <a:rPr lang="da-DK" sz="1200" b="0" i="0" dirty="0">
                <a:solidFill>
                  <a:srgbClr val="092D26"/>
                </a:solidFill>
                <a:effectLst/>
              </a:rPr>
            </a:br>
            <a:endParaRPr lang="da-DK" sz="1200" dirty="0">
              <a:solidFill>
                <a:srgbClr val="092D26"/>
              </a:solidFill>
            </a:endParaRPr>
          </a:p>
          <a:p>
            <a:pPr marL="228600" indent="-228600" algn="l" fontAlgn="base">
              <a:buFont typeface="+mj-lt"/>
              <a:buAutoNum type="arabicPeriod"/>
            </a:pPr>
            <a:r>
              <a:rPr lang="da-DK" sz="1200" b="0" i="0" dirty="0">
                <a:solidFill>
                  <a:srgbClr val="092D26"/>
                </a:solidFill>
                <a:effectLst/>
              </a:rPr>
              <a:t>Eleven skal nu pege med sin pistol mod personen til højre for sig og samtidig sige ”Zip” højt. Eleven til højre sender så meldingen videre til den næste i rækken på samme måde med sin pistol og et højt ”Zip”, som så igen sender den videre. Sådan fortsættes der, indtil meldingen er nået hele cirklen rundt. Lad ”Zip” køre rundt et par gange, indtil alle er med og har forstået det. </a:t>
            </a:r>
            <a:br>
              <a:rPr lang="da-DK" sz="1200" b="0" i="0" dirty="0">
                <a:solidFill>
                  <a:srgbClr val="092D26"/>
                </a:solidFill>
                <a:effectLst/>
              </a:rPr>
            </a:br>
            <a:endParaRPr lang="da-DK" sz="1200" b="0" i="0" dirty="0">
              <a:solidFill>
                <a:srgbClr val="092D26"/>
              </a:solidFill>
              <a:effectLst/>
            </a:endParaRPr>
          </a:p>
          <a:p>
            <a:pPr marL="228600" indent="-228600" algn="l" fontAlgn="base">
              <a:buFont typeface="+mj-lt"/>
              <a:buAutoNum type="arabicPeriod"/>
            </a:pPr>
            <a:r>
              <a:rPr lang="da-DK" sz="1200" b="0" i="0" dirty="0">
                <a:solidFill>
                  <a:srgbClr val="092D26"/>
                </a:solidFill>
                <a:effectLst/>
              </a:rPr>
              <a:t>Så indføres næste niveau med meldingen ”</a:t>
            </a:r>
            <a:r>
              <a:rPr lang="da-DK" sz="1200" b="0" i="0" dirty="0" err="1">
                <a:solidFill>
                  <a:srgbClr val="092D26"/>
                </a:solidFill>
                <a:effectLst/>
              </a:rPr>
              <a:t>Spoing</a:t>
            </a:r>
            <a:r>
              <a:rPr lang="da-DK" sz="1200" b="0" i="0" dirty="0">
                <a:solidFill>
                  <a:srgbClr val="092D26"/>
                </a:solidFill>
                <a:effectLst/>
              </a:rPr>
              <a:t>.” Et ”</a:t>
            </a:r>
            <a:r>
              <a:rPr lang="da-DK" sz="1200" b="0" i="0" dirty="0" err="1">
                <a:solidFill>
                  <a:srgbClr val="092D26"/>
                </a:solidFill>
                <a:effectLst/>
              </a:rPr>
              <a:t>Spoing</a:t>
            </a:r>
            <a:r>
              <a:rPr lang="da-DK" sz="1200" b="0" i="0" dirty="0">
                <a:solidFill>
                  <a:srgbClr val="092D26"/>
                </a:solidFill>
                <a:effectLst/>
              </a:rPr>
              <a:t>” får ”Zip” til at skifte retning. Et ”</a:t>
            </a:r>
            <a:r>
              <a:rPr lang="da-DK" sz="1200" b="0" i="0" dirty="0" err="1">
                <a:solidFill>
                  <a:srgbClr val="092D26"/>
                </a:solidFill>
                <a:effectLst/>
              </a:rPr>
              <a:t>Spoing</a:t>
            </a:r>
            <a:r>
              <a:rPr lang="da-DK" sz="1200" b="0" i="0" dirty="0">
                <a:solidFill>
                  <a:srgbClr val="092D26"/>
                </a:solidFill>
                <a:effectLst/>
              </a:rPr>
              <a:t>” laves ved, at eleven vender sig mod den elev – til højre eller venstre – som sender ”</a:t>
            </a:r>
            <a:r>
              <a:rPr lang="da-DK" sz="1200" b="0" i="0" dirty="0" err="1">
                <a:solidFill>
                  <a:srgbClr val="092D26"/>
                </a:solidFill>
                <a:effectLst/>
              </a:rPr>
              <a:t>Zip´et</a:t>
            </a:r>
            <a:r>
              <a:rPr lang="da-DK" sz="1200" b="0" i="0" dirty="0">
                <a:solidFill>
                  <a:srgbClr val="092D26"/>
                </a:solidFill>
                <a:effectLst/>
              </a:rPr>
              <a:t>”. I samme bevægelse skyder eleven maven frem og trækker armene op over hovedet, mens der siges ”</a:t>
            </a:r>
            <a:r>
              <a:rPr lang="da-DK" sz="1200" b="0" i="0" dirty="0" err="1">
                <a:solidFill>
                  <a:srgbClr val="092D26"/>
                </a:solidFill>
                <a:effectLst/>
              </a:rPr>
              <a:t>Spoing</a:t>
            </a:r>
            <a:r>
              <a:rPr lang="da-DK" sz="1200" b="0" i="0" dirty="0">
                <a:solidFill>
                  <a:srgbClr val="092D26"/>
                </a:solidFill>
                <a:effectLst/>
              </a:rPr>
              <a:t>” højt (som en tennisbold der bliver sendt tilbage over nettet af en ketsjer). ”Zip” skifter nu retning og kører modsatte vej rundt. Lad igen legen køre et par omgange, hvor begge meldinger er i spil, så ”Zip” prøver at køre begge veje rundt og skifte retning. </a:t>
            </a:r>
            <a:br>
              <a:rPr lang="da-DK" sz="1200" b="0" i="0" dirty="0">
                <a:solidFill>
                  <a:srgbClr val="092D26"/>
                </a:solidFill>
                <a:effectLst/>
              </a:rPr>
            </a:br>
            <a:endParaRPr lang="da-DK" sz="1200" b="0" i="0" dirty="0">
              <a:solidFill>
                <a:srgbClr val="092D26"/>
              </a:solidFill>
              <a:effectLst/>
            </a:endParaRPr>
          </a:p>
          <a:p>
            <a:pPr marL="228600" indent="-228600" algn="l" fontAlgn="base">
              <a:buFont typeface="+mj-lt"/>
              <a:buAutoNum type="arabicPeriod"/>
            </a:pPr>
            <a:r>
              <a:rPr lang="da-DK" sz="1200" b="0" i="0" dirty="0">
                <a:solidFill>
                  <a:srgbClr val="092D26"/>
                </a:solidFill>
                <a:effectLst/>
              </a:rPr>
              <a:t>Efterhånden som eleverne bliver skrappe til det, øges tempoet automatisk, og man kan vurdere, om der skal sættes en ekstra melding i spil. Når eleverne har godt styr på det, kan man indføre et ”Zap”.  </a:t>
            </a:r>
            <a:br>
              <a:rPr lang="da-DK" sz="1200" b="0" i="0" dirty="0">
                <a:solidFill>
                  <a:srgbClr val="092D26"/>
                </a:solidFill>
                <a:effectLst/>
              </a:rPr>
            </a:br>
            <a:endParaRPr lang="da-DK" sz="1200" b="0" i="0" dirty="0">
              <a:solidFill>
                <a:srgbClr val="092D26"/>
              </a:solidFill>
              <a:effectLst/>
            </a:endParaRPr>
          </a:p>
          <a:p>
            <a:pPr marL="228600" indent="-228600" algn="l" fontAlgn="base">
              <a:buFont typeface="+mj-lt"/>
              <a:buAutoNum type="arabicPeriod"/>
            </a:pPr>
            <a:r>
              <a:rPr lang="da-DK" sz="1200" b="0" i="0" dirty="0">
                <a:solidFill>
                  <a:srgbClr val="092D26"/>
                </a:solidFill>
                <a:effectLst/>
              </a:rPr>
              <a:t>Med et ”Zap” kan man sende meldingen ”Zip” tværs over rundkredsen. Retningen bevares enten med eller mod uret rundt indtil næste ”</a:t>
            </a:r>
            <a:r>
              <a:rPr lang="da-DK" sz="1200" b="0" i="0" dirty="0" err="1">
                <a:solidFill>
                  <a:srgbClr val="092D26"/>
                </a:solidFill>
                <a:effectLst/>
              </a:rPr>
              <a:t>Spoing</a:t>
            </a:r>
            <a:r>
              <a:rPr lang="da-DK" sz="1200" b="0" i="0" dirty="0">
                <a:solidFill>
                  <a:srgbClr val="092D26"/>
                </a:solidFill>
                <a:effectLst/>
              </a:rPr>
              <a:t>”. Et ”Zap” laves ved, at man sigter med én finger på en person på den anden side af kredsen og siger ”Zap”. Et ”Zap” kan kun sendes, når man modtager et ”Zip” eller ”</a:t>
            </a:r>
            <a:r>
              <a:rPr lang="da-DK" sz="1200" b="0" i="0" dirty="0" err="1">
                <a:solidFill>
                  <a:srgbClr val="092D26"/>
                </a:solidFill>
                <a:effectLst/>
              </a:rPr>
              <a:t>Spoing</a:t>
            </a:r>
            <a:r>
              <a:rPr lang="da-DK" sz="1200" b="0" i="0" dirty="0">
                <a:solidFill>
                  <a:srgbClr val="092D26"/>
                </a:solidFill>
                <a:effectLst/>
              </a:rPr>
              <a:t>”. Man kan altså ikke bruge et ”Zap” på personer ved siden af én, da man her kun kan bruge enten ”Zip” eller ”</a:t>
            </a:r>
            <a:r>
              <a:rPr lang="da-DK" sz="1200" b="0" i="0" dirty="0" err="1">
                <a:solidFill>
                  <a:srgbClr val="092D26"/>
                </a:solidFill>
                <a:effectLst/>
              </a:rPr>
              <a:t>Spoing</a:t>
            </a:r>
            <a:r>
              <a:rPr lang="da-DK" sz="1200" b="0" i="0" dirty="0">
                <a:solidFill>
                  <a:srgbClr val="092D26"/>
                </a:solidFill>
                <a:effectLst/>
              </a:rPr>
              <a:t>”. </a:t>
            </a:r>
            <a:br>
              <a:rPr lang="da-DK" sz="1200" b="0" i="0" dirty="0">
                <a:solidFill>
                  <a:srgbClr val="092D26"/>
                </a:solidFill>
                <a:effectLst/>
              </a:rPr>
            </a:br>
            <a:endParaRPr lang="da-DK" sz="1200" b="0" i="0" dirty="0">
              <a:solidFill>
                <a:srgbClr val="092D26"/>
              </a:solidFill>
              <a:effectLst/>
            </a:endParaRPr>
          </a:p>
          <a:p>
            <a:pPr marL="228600" indent="-228600" algn="l" fontAlgn="base">
              <a:buFont typeface="+mj-lt"/>
              <a:buAutoNum type="arabicPeriod"/>
            </a:pPr>
            <a:r>
              <a:rPr lang="da-DK" sz="1200" b="0" i="0" dirty="0">
                <a:solidFill>
                  <a:srgbClr val="092D26"/>
                </a:solidFill>
                <a:effectLst/>
              </a:rPr>
              <a:t>Når I har prøvet aktiviteten mange gange, kan ”Zip”, ”Zap” og ”</a:t>
            </a:r>
            <a:r>
              <a:rPr lang="da-DK" sz="1200" b="0" i="0" dirty="0" err="1">
                <a:solidFill>
                  <a:srgbClr val="092D26"/>
                </a:solidFill>
                <a:effectLst/>
              </a:rPr>
              <a:t>Spoing</a:t>
            </a:r>
            <a:r>
              <a:rPr lang="da-DK" sz="1200" b="0" i="0" dirty="0">
                <a:solidFill>
                  <a:srgbClr val="092D26"/>
                </a:solidFill>
                <a:effectLst/>
              </a:rPr>
              <a:t>” flyve rundt i kredsen rigtig hurtigt.</a:t>
            </a:r>
          </a:p>
        </p:txBody>
      </p:sp>
      <p:sp>
        <p:nvSpPr>
          <p:cNvPr id="2" name="Ellipse 1">
            <a:extLst>
              <a:ext uri="{FF2B5EF4-FFF2-40B4-BE49-F238E27FC236}">
                <a16:creationId xmlns:a16="http://schemas.microsoft.com/office/drawing/2014/main" id="{7752278C-8F46-FE42-09D7-1BED73174E6A}"/>
              </a:ext>
            </a:extLst>
          </p:cNvPr>
          <p:cNvSpPr/>
          <p:nvPr/>
        </p:nvSpPr>
        <p:spPr>
          <a:xfrm>
            <a:off x="252000" y="252000"/>
            <a:ext cx="1080000" cy="1080000"/>
          </a:xfrm>
          <a:prstGeom prst="ellipse">
            <a:avLst/>
          </a:prstGeom>
          <a:solidFill>
            <a:schemeClr val="accent1"/>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100">
                <a:latin typeface="Franklin Gothic Demi" panose="020B0703020102020204" pitchFamily="34" charset="0"/>
              </a:rPr>
              <a:t>Station 1 </a:t>
            </a:r>
            <a:r>
              <a:rPr lang="da-DK" sz="2800">
                <a:latin typeface="Franklin Gothic Demi" panose="020B0703020102020204" pitchFamily="34" charset="0"/>
              </a:rPr>
              <a:t>Leg</a:t>
            </a:r>
            <a:endParaRPr lang="da-DK" sz="2000">
              <a:latin typeface="Franklin Gothic Demi" panose="020B0703020102020204" pitchFamily="34" charset="0"/>
            </a:endParaRPr>
          </a:p>
        </p:txBody>
      </p:sp>
      <p:grpSp>
        <p:nvGrpSpPr>
          <p:cNvPr id="3" name="Gruppe 2">
            <a:extLst>
              <a:ext uri="{FF2B5EF4-FFF2-40B4-BE49-F238E27FC236}">
                <a16:creationId xmlns:a16="http://schemas.microsoft.com/office/drawing/2014/main" id="{1AF85359-9801-1530-3F76-8F10594375B2}"/>
              </a:ext>
            </a:extLst>
          </p:cNvPr>
          <p:cNvGrpSpPr/>
          <p:nvPr/>
        </p:nvGrpSpPr>
        <p:grpSpPr>
          <a:xfrm>
            <a:off x="939163" y="501003"/>
            <a:ext cx="5328015" cy="830997"/>
            <a:chOff x="764992" y="246771"/>
            <a:chExt cx="5328015" cy="830997"/>
          </a:xfrm>
        </p:grpSpPr>
        <p:sp>
          <p:nvSpPr>
            <p:cNvPr id="7" name="Tekstfelt 6">
              <a:extLst>
                <a:ext uri="{FF2B5EF4-FFF2-40B4-BE49-F238E27FC236}">
                  <a16:creationId xmlns:a16="http://schemas.microsoft.com/office/drawing/2014/main" id="{CA20935C-023A-8DC3-C0D1-BC6E37ABCAC2}"/>
                </a:ext>
              </a:extLst>
            </p:cNvPr>
            <p:cNvSpPr txBox="1"/>
            <p:nvPr/>
          </p:nvSpPr>
          <p:spPr>
            <a:xfrm>
              <a:off x="764992" y="246771"/>
              <a:ext cx="5328015" cy="83099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a-DK" altLang="da-DK" sz="4800">
                  <a:solidFill>
                    <a:schemeClr val="accent3"/>
                  </a:solidFill>
                  <a:latin typeface="Franklin Gothic Demi" panose="020B0703020102020204" pitchFamily="34" charset="0"/>
                  <a:cs typeface="Times New Roman" panose="02020603050405020304" pitchFamily="18" charset="0"/>
                </a:rPr>
                <a:t>Zip Zap </a:t>
              </a:r>
              <a:r>
                <a:rPr lang="da-DK" altLang="da-DK" sz="4800" err="1">
                  <a:solidFill>
                    <a:schemeClr val="accent3"/>
                  </a:solidFill>
                  <a:latin typeface="Franklin Gothic Demi" panose="020B0703020102020204" pitchFamily="34" charset="0"/>
                  <a:cs typeface="Times New Roman" panose="02020603050405020304" pitchFamily="18" charset="0"/>
                </a:rPr>
                <a:t>Spoing</a:t>
              </a:r>
              <a:endParaRPr kumimoji="0" lang="da-DK" altLang="da-DK" sz="4800" b="0" i="0" u="none" strike="noStrike" kern="1200" cap="none" spc="0" normalizeH="0" baseline="0" noProof="0">
                <a:ln>
                  <a:noFill/>
                </a:ln>
                <a:solidFill>
                  <a:schemeClr val="accent3"/>
                </a:solidFill>
                <a:effectLst/>
                <a:uLnTx/>
                <a:uFillTx/>
                <a:latin typeface="Franklin Gothic Demi" panose="020B0703020102020204" pitchFamily="34" charset="0"/>
                <a:ea typeface="+mn-ea"/>
                <a:cs typeface="+mn-cs"/>
              </a:endParaRPr>
            </a:p>
          </p:txBody>
        </p:sp>
        <p:cxnSp>
          <p:nvCxnSpPr>
            <p:cNvPr id="8" name="Lige forbindelse 7">
              <a:extLst>
                <a:ext uri="{FF2B5EF4-FFF2-40B4-BE49-F238E27FC236}">
                  <a16:creationId xmlns:a16="http://schemas.microsoft.com/office/drawing/2014/main" id="{16A0DC6D-7336-5C0A-998E-AD0A9EA4407E}"/>
                </a:ext>
              </a:extLst>
            </p:cNvPr>
            <p:cNvCxnSpPr>
              <a:cxnSpLocks/>
            </p:cNvCxnSpPr>
            <p:nvPr/>
          </p:nvCxnSpPr>
          <p:spPr>
            <a:xfrm>
              <a:off x="2170468" y="1077768"/>
              <a:ext cx="2600325"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9" name="Rektangel: afrundede hjørner 8">
            <a:extLst>
              <a:ext uri="{FF2B5EF4-FFF2-40B4-BE49-F238E27FC236}">
                <a16:creationId xmlns:a16="http://schemas.microsoft.com/office/drawing/2014/main" id="{F96A479B-CA9B-9DD1-F134-A4A6E98772B6}"/>
              </a:ext>
            </a:extLst>
          </p:cNvPr>
          <p:cNvSpPr/>
          <p:nvPr/>
        </p:nvSpPr>
        <p:spPr>
          <a:xfrm>
            <a:off x="3609974" y="9158514"/>
            <a:ext cx="2897025" cy="531683"/>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540000" fontAlgn="base">
              <a:spcBef>
                <a:spcPts val="2400"/>
              </a:spcBef>
              <a:tabLst>
                <a:tab pos="360000" algn="l"/>
              </a:tabLst>
            </a:pPr>
            <a:r>
              <a:rPr lang="da-DK" sz="1400">
                <a:solidFill>
                  <a:schemeClr val="tx2"/>
                </a:solidFill>
                <a:latin typeface="Franklin Gothic Demi" panose="020B0703020102020204" pitchFamily="34" charset="0"/>
              </a:rPr>
              <a:t>Materialer</a:t>
            </a:r>
          </a:p>
          <a:p>
            <a:pPr marL="285750" indent="-285750" defTabSz="540000">
              <a:buFont typeface="Arial" panose="020B0604020202020204" pitchFamily="34" charset="0"/>
              <a:buChar char="•"/>
              <a:tabLst>
                <a:tab pos="360000" algn="l"/>
              </a:tabLst>
            </a:pPr>
            <a:r>
              <a:rPr lang="da-DK" sz="1200">
                <a:solidFill>
                  <a:schemeClr val="tx2"/>
                </a:solidFill>
              </a:rPr>
              <a:t>Ingen</a:t>
            </a:r>
          </a:p>
        </p:txBody>
      </p:sp>
    </p:spTree>
    <p:extLst>
      <p:ext uri="{BB962C8B-B14F-4D97-AF65-F5344CB8AC3E}">
        <p14:creationId xmlns:p14="http://schemas.microsoft.com/office/powerpoint/2010/main" val="1028840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a:extLst>
            <a:ext uri="{FF2B5EF4-FFF2-40B4-BE49-F238E27FC236}">
              <a16:creationId xmlns:a16="http://schemas.microsoft.com/office/drawing/2014/main" id="{00EED7FD-5287-0DCA-D84A-3BB0AD94899B}"/>
            </a:ext>
          </a:extLst>
        </p:cNvPr>
        <p:cNvGrpSpPr/>
        <p:nvPr/>
      </p:nvGrpSpPr>
      <p:grpSpPr>
        <a:xfrm>
          <a:off x="0" y="0"/>
          <a:ext cx="0" cy="0"/>
          <a:chOff x="0" y="0"/>
          <a:chExt cx="0" cy="0"/>
        </a:xfrm>
      </p:grpSpPr>
      <p:sp>
        <p:nvSpPr>
          <p:cNvPr id="8" name="Tekstfelt 7">
            <a:extLst>
              <a:ext uri="{FF2B5EF4-FFF2-40B4-BE49-F238E27FC236}">
                <a16:creationId xmlns:a16="http://schemas.microsoft.com/office/drawing/2014/main" id="{7AE70CC3-2859-8943-99A2-A0DA1DAF5002}"/>
              </a:ext>
            </a:extLst>
          </p:cNvPr>
          <p:cNvSpPr txBox="1"/>
          <p:nvPr/>
        </p:nvSpPr>
        <p:spPr>
          <a:xfrm>
            <a:off x="351001" y="1581003"/>
            <a:ext cx="6120000" cy="7325082"/>
          </a:xfrm>
          <a:prstGeom prst="rect">
            <a:avLst/>
          </a:prstGeom>
          <a:noFill/>
        </p:spPr>
        <p:txBody>
          <a:bodyPr wrap="square">
            <a:spAutoFit/>
          </a:bodyPr>
          <a:lstStyle/>
          <a:p>
            <a:pPr algn="l" fontAlgn="base">
              <a:spcBef>
                <a:spcPts val="2400"/>
              </a:spcBef>
            </a:pPr>
            <a:r>
              <a:rPr lang="da-DK" sz="1200" b="0" i="1" dirty="0">
                <a:solidFill>
                  <a:schemeClr val="tx2"/>
                </a:solidFill>
                <a:effectLst/>
              </a:rPr>
              <a:t>En sten-saks-papir-leg, der kræver indlevelse og fantasi.</a:t>
            </a:r>
          </a:p>
          <a:p>
            <a:pPr algn="l" fontAlgn="base">
              <a:spcBef>
                <a:spcPts val="2400"/>
              </a:spcBef>
            </a:pPr>
            <a:r>
              <a:rPr lang="da-DK" sz="1200" b="0" i="0" dirty="0">
                <a:solidFill>
                  <a:schemeClr val="tx2"/>
                </a:solidFill>
                <a:effectLst/>
              </a:rPr>
              <a:t>Alle deltagere skal igennem tre udviklingstrin:</a:t>
            </a:r>
          </a:p>
          <a:p>
            <a:pPr algn="l" fontAlgn="base">
              <a:spcBef>
                <a:spcPts val="2400"/>
              </a:spcBef>
            </a:pPr>
            <a:r>
              <a:rPr lang="da-DK" sz="1200" b="0" i="0" dirty="0">
                <a:solidFill>
                  <a:schemeClr val="tx2"/>
                </a:solidFill>
                <a:effectLst/>
                <a:latin typeface="Franklin Gothic Demi" panose="020B0703020102020204" pitchFamily="34" charset="0"/>
              </a:rPr>
              <a:t>Udviklingstrin 1: Dino i ægget</a:t>
            </a:r>
            <a:br>
              <a:rPr lang="da-DK" sz="1200" b="0" i="0" dirty="0">
                <a:solidFill>
                  <a:schemeClr val="tx2"/>
                </a:solidFill>
                <a:effectLst/>
                <a:latin typeface="Franklin Gothic Demi" panose="020B0703020102020204" pitchFamily="34" charset="0"/>
              </a:rPr>
            </a:br>
            <a:r>
              <a:rPr lang="da-DK" sz="1200" b="0" i="0" dirty="0">
                <a:solidFill>
                  <a:schemeClr val="tx2"/>
                </a:solidFill>
                <a:effectLst/>
              </a:rPr>
              <a:t>Banken med pegefinger mod æggeskallen (hovedet), imens du siger “Duk, duk, duk”.</a:t>
            </a:r>
            <a:br>
              <a:rPr lang="da-DK" sz="1200" dirty="0">
                <a:solidFill>
                  <a:schemeClr val="tx2"/>
                </a:solidFill>
              </a:rPr>
            </a:br>
            <a:br>
              <a:rPr lang="da-DK" sz="1200" dirty="0">
                <a:solidFill>
                  <a:schemeClr val="tx2"/>
                </a:solidFill>
              </a:rPr>
            </a:br>
            <a:r>
              <a:rPr lang="da-DK" sz="1200" b="0" i="0" dirty="0">
                <a:solidFill>
                  <a:schemeClr val="tx2"/>
                </a:solidFill>
                <a:effectLst/>
                <a:latin typeface="Franklin Gothic Demi" panose="020B0703020102020204" pitchFamily="34" charset="0"/>
              </a:rPr>
              <a:t>Udviklingstrin 2: </a:t>
            </a:r>
            <a:r>
              <a:rPr lang="da-DK" sz="1200" b="0" i="0" dirty="0" err="1">
                <a:solidFill>
                  <a:schemeClr val="tx2"/>
                </a:solidFill>
                <a:effectLst/>
                <a:latin typeface="Franklin Gothic Demi" panose="020B0703020102020204" pitchFamily="34" charset="0"/>
              </a:rPr>
              <a:t>Babydino</a:t>
            </a:r>
            <a:r>
              <a:rPr lang="da-DK" sz="1200" b="0" i="0" dirty="0">
                <a:solidFill>
                  <a:schemeClr val="tx2"/>
                </a:solidFill>
                <a:effectLst/>
                <a:latin typeface="Franklin Gothic Demi" panose="020B0703020102020204" pitchFamily="34" charset="0"/>
              </a:rPr>
              <a:t> </a:t>
            </a:r>
            <a:br>
              <a:rPr lang="da-DK" sz="1200" b="0" i="0" dirty="0">
                <a:solidFill>
                  <a:schemeClr val="tx2"/>
                </a:solidFill>
                <a:effectLst/>
              </a:rPr>
            </a:br>
            <a:r>
              <a:rPr lang="da-DK" sz="1200" b="0" i="0" dirty="0">
                <a:solidFill>
                  <a:schemeClr val="tx2"/>
                </a:solidFill>
                <a:effectLst/>
              </a:rPr>
              <a:t>Lav kyllingevinger med hænderne i siden, imens du siger “</a:t>
            </a:r>
            <a:r>
              <a:rPr lang="da-DK" sz="1200" b="0" i="0" dirty="0" err="1">
                <a:solidFill>
                  <a:schemeClr val="tx2"/>
                </a:solidFill>
                <a:effectLst/>
              </a:rPr>
              <a:t>Waah</a:t>
            </a:r>
            <a:r>
              <a:rPr lang="da-DK" sz="1200" b="0" i="0" dirty="0">
                <a:solidFill>
                  <a:schemeClr val="tx2"/>
                </a:solidFill>
                <a:effectLst/>
              </a:rPr>
              <a:t>, </a:t>
            </a:r>
            <a:r>
              <a:rPr lang="da-DK" sz="1200" b="0" i="0" dirty="0" err="1">
                <a:solidFill>
                  <a:schemeClr val="tx2"/>
                </a:solidFill>
                <a:effectLst/>
              </a:rPr>
              <a:t>waah</a:t>
            </a:r>
            <a:r>
              <a:rPr lang="da-DK" sz="1200" b="0" i="0" dirty="0">
                <a:solidFill>
                  <a:schemeClr val="tx2"/>
                </a:solidFill>
                <a:effectLst/>
              </a:rPr>
              <a:t>”.</a:t>
            </a:r>
            <a:br>
              <a:rPr lang="da-DK" sz="1200" b="0" i="0" dirty="0">
                <a:solidFill>
                  <a:schemeClr val="tx2"/>
                </a:solidFill>
                <a:effectLst/>
              </a:rPr>
            </a:br>
            <a:br>
              <a:rPr lang="da-DK" sz="1200" b="0" i="0" dirty="0">
                <a:solidFill>
                  <a:schemeClr val="tx2"/>
                </a:solidFill>
                <a:effectLst/>
              </a:rPr>
            </a:br>
            <a:r>
              <a:rPr lang="da-DK" sz="1200" b="0" i="0" dirty="0">
                <a:solidFill>
                  <a:schemeClr val="tx2"/>
                </a:solidFill>
                <a:effectLst/>
                <a:latin typeface="Franklin Gothic Demi" panose="020B0703020102020204" pitchFamily="34" charset="0"/>
              </a:rPr>
              <a:t>Udviklingstrin 3: Kæmpestor </a:t>
            </a:r>
            <a:r>
              <a:rPr lang="da-DK" sz="1200" b="0" i="0" dirty="0" err="1">
                <a:solidFill>
                  <a:schemeClr val="tx2"/>
                </a:solidFill>
                <a:effectLst/>
                <a:latin typeface="Franklin Gothic Demi" panose="020B0703020102020204" pitchFamily="34" charset="0"/>
              </a:rPr>
              <a:t>Tyrannosaurus</a:t>
            </a:r>
            <a:r>
              <a:rPr lang="da-DK" sz="1200" b="0" i="0" dirty="0">
                <a:solidFill>
                  <a:schemeClr val="tx2"/>
                </a:solidFill>
                <a:effectLst/>
                <a:latin typeface="Franklin Gothic Demi" panose="020B0703020102020204" pitchFamily="34" charset="0"/>
              </a:rPr>
              <a:t> rex </a:t>
            </a:r>
            <a:br>
              <a:rPr lang="da-DK" sz="1200" b="0" i="0" dirty="0">
                <a:solidFill>
                  <a:schemeClr val="tx2"/>
                </a:solidFill>
                <a:effectLst/>
                <a:latin typeface="Franklin Gothic Demi" panose="020B0703020102020204" pitchFamily="34" charset="0"/>
              </a:rPr>
            </a:br>
            <a:r>
              <a:rPr lang="da-DK" sz="1200" b="0" i="0" dirty="0">
                <a:solidFill>
                  <a:schemeClr val="tx2"/>
                </a:solidFill>
                <a:effectLst/>
              </a:rPr>
              <a:t>Lav kæmpe gab med armene, imens du siger: “WHAAUGH, WHAAUGH!!!!”</a:t>
            </a:r>
          </a:p>
          <a:p>
            <a:pPr marL="342900" indent="-342900" algn="l" fontAlgn="base">
              <a:spcBef>
                <a:spcPts val="2400"/>
              </a:spcBef>
              <a:buFont typeface="+mj-lt"/>
              <a:buAutoNum type="arabicPeriod"/>
            </a:pPr>
            <a:r>
              <a:rPr lang="da-DK" sz="1200" b="0" i="0" dirty="0">
                <a:solidFill>
                  <a:schemeClr val="tx2"/>
                </a:solidFill>
                <a:effectLst/>
              </a:rPr>
              <a:t>Alle deltagere starter på udviklingstrin 1. </a:t>
            </a:r>
          </a:p>
          <a:p>
            <a:pPr marL="342900" indent="-342900" algn="l" fontAlgn="base">
              <a:spcBef>
                <a:spcPts val="2400"/>
              </a:spcBef>
              <a:buFont typeface="+mj-lt"/>
              <a:buAutoNum type="arabicPeriod"/>
            </a:pPr>
            <a:r>
              <a:rPr lang="da-DK" sz="1200" b="0" i="0" dirty="0">
                <a:solidFill>
                  <a:schemeClr val="tx2"/>
                </a:solidFill>
                <a:effectLst/>
              </a:rPr>
              <a:t>Når man møder en anden, hugger man sten-saks-papir. </a:t>
            </a:r>
          </a:p>
          <a:p>
            <a:pPr marL="342900" indent="-342900" algn="l" fontAlgn="base">
              <a:spcBef>
                <a:spcPts val="2400"/>
              </a:spcBef>
              <a:buFont typeface="+mj-lt"/>
              <a:buAutoNum type="arabicPeriod"/>
            </a:pPr>
            <a:r>
              <a:rPr lang="da-DK" sz="1200" b="0" i="0" dirty="0">
                <a:solidFill>
                  <a:schemeClr val="tx2"/>
                </a:solidFill>
                <a:effectLst/>
              </a:rPr>
              <a:t>Vinderen går videre til næste udviklingstrin, og man må kun duellere med nogen på sit eget udviklingstrin. </a:t>
            </a:r>
          </a:p>
          <a:p>
            <a:pPr marL="342900" indent="-342900" algn="l" fontAlgn="base">
              <a:spcBef>
                <a:spcPts val="2400"/>
              </a:spcBef>
              <a:buFont typeface="+mj-lt"/>
              <a:buAutoNum type="arabicPeriod"/>
            </a:pPr>
            <a:r>
              <a:rPr lang="da-DK" sz="1200" b="0" i="0" dirty="0">
                <a:solidFill>
                  <a:schemeClr val="tx2"/>
                </a:solidFill>
                <a:effectLst/>
              </a:rPr>
              <a:t>Taberen må lede efter én, som stadig er på det samme trin som sig selv. </a:t>
            </a:r>
          </a:p>
          <a:p>
            <a:pPr marL="342900" indent="-342900" algn="l" fontAlgn="base">
              <a:spcBef>
                <a:spcPts val="2400"/>
              </a:spcBef>
              <a:buFont typeface="+mj-lt"/>
              <a:buAutoNum type="arabicPeriod"/>
            </a:pPr>
            <a:r>
              <a:rPr lang="da-DK" sz="1200" b="0" i="0" dirty="0">
                <a:solidFill>
                  <a:schemeClr val="tx2"/>
                </a:solidFill>
                <a:effectLst/>
              </a:rPr>
              <a:t>Når man vinder duellen mellem to </a:t>
            </a:r>
            <a:r>
              <a:rPr lang="da-DK" sz="1200" b="0" i="0" dirty="0" err="1">
                <a:solidFill>
                  <a:schemeClr val="tx2"/>
                </a:solidFill>
                <a:effectLst/>
              </a:rPr>
              <a:t>Tyrannosaurus</a:t>
            </a:r>
            <a:r>
              <a:rPr lang="da-DK" sz="1200" b="0" i="0" dirty="0">
                <a:solidFill>
                  <a:schemeClr val="tx2"/>
                </a:solidFill>
                <a:effectLst/>
              </a:rPr>
              <a:t> rex, har man ”vundet” og må sætte sig på sin plads.</a:t>
            </a:r>
          </a:p>
          <a:p>
            <a:pPr marL="342900" indent="-342900" algn="l" fontAlgn="base">
              <a:spcBef>
                <a:spcPts val="2400"/>
              </a:spcBef>
              <a:buFont typeface="+mj-lt"/>
              <a:buAutoNum type="arabicPeriod"/>
            </a:pPr>
            <a:r>
              <a:rPr lang="da-DK" sz="1200" b="0" i="0" dirty="0">
                <a:solidFill>
                  <a:schemeClr val="tx2"/>
                </a:solidFill>
                <a:effectLst/>
              </a:rPr>
              <a:t>Til sidst er der </a:t>
            </a:r>
            <a:r>
              <a:rPr lang="da-DK" sz="1200" dirty="0">
                <a:solidFill>
                  <a:schemeClr val="tx2"/>
                </a:solidFill>
              </a:rPr>
              <a:t>é</a:t>
            </a:r>
            <a:r>
              <a:rPr lang="da-DK" sz="1200" b="0" i="0" dirty="0">
                <a:solidFill>
                  <a:schemeClr val="tx2"/>
                </a:solidFill>
                <a:effectLst/>
              </a:rPr>
              <a:t>n </a:t>
            </a:r>
            <a:r>
              <a:rPr lang="da-DK" sz="1200" b="0" i="0" dirty="0" err="1">
                <a:solidFill>
                  <a:schemeClr val="tx2"/>
                </a:solidFill>
                <a:effectLst/>
              </a:rPr>
              <a:t>dino</a:t>
            </a:r>
            <a:r>
              <a:rPr lang="da-DK" sz="1200" b="0" i="0" dirty="0">
                <a:solidFill>
                  <a:schemeClr val="tx2"/>
                </a:solidFill>
                <a:effectLst/>
              </a:rPr>
              <a:t> i ægget, én lille dinobaby og én </a:t>
            </a:r>
            <a:r>
              <a:rPr lang="da-DK" sz="1200" b="0" i="0" dirty="0" err="1">
                <a:solidFill>
                  <a:schemeClr val="tx2"/>
                </a:solidFill>
                <a:effectLst/>
              </a:rPr>
              <a:t>tyrannosaurus</a:t>
            </a:r>
            <a:r>
              <a:rPr lang="da-DK" sz="1200" b="0" i="0" dirty="0">
                <a:solidFill>
                  <a:schemeClr val="tx2"/>
                </a:solidFill>
                <a:effectLst/>
              </a:rPr>
              <a:t> rex tilbage.</a:t>
            </a:r>
            <a:endParaRPr lang="da-DK" sz="1200" dirty="0">
              <a:solidFill>
                <a:schemeClr val="tx2"/>
              </a:solidFill>
            </a:endParaRPr>
          </a:p>
          <a:p>
            <a:pPr fontAlgn="base">
              <a:spcBef>
                <a:spcPts val="2400"/>
              </a:spcBef>
            </a:pPr>
            <a:r>
              <a:rPr lang="da-DK" sz="1400" dirty="0">
                <a:solidFill>
                  <a:schemeClr val="tx2"/>
                </a:solidFill>
                <a:latin typeface="Franklin Gothic Demi" panose="020B0703020102020204" pitchFamily="34" charset="0"/>
              </a:rPr>
              <a:t>Variation og deltagelsesmuligheder</a:t>
            </a:r>
          </a:p>
          <a:p>
            <a:r>
              <a:rPr lang="da-DK" sz="1200" dirty="0"/>
              <a:t>I stedet for at udgå af legen, når man er har vundet sidste duel, kan man gøre følgende:</a:t>
            </a:r>
            <a:br>
              <a:rPr lang="da-DK" sz="1200" dirty="0"/>
            </a:br>
            <a:endParaRPr lang="da-DK" sz="1200" dirty="0"/>
          </a:p>
          <a:p>
            <a:pPr marL="171450" indent="-171450">
              <a:buFont typeface="Arial" panose="020B0604020202020204" pitchFamily="34" charset="0"/>
              <a:buChar char="•"/>
            </a:pPr>
            <a:r>
              <a:rPr lang="da-DK" sz="1200" dirty="0"/>
              <a:t>Starte forfra, så man igen er </a:t>
            </a:r>
            <a:r>
              <a:rPr lang="da-DK" sz="1200" dirty="0" err="1"/>
              <a:t>dinoæg</a:t>
            </a:r>
            <a:r>
              <a:rPr lang="da-DK" sz="1200" dirty="0"/>
              <a:t>.</a:t>
            </a:r>
          </a:p>
          <a:p>
            <a:pPr marL="171450" indent="-171450">
              <a:buFont typeface="Arial" panose="020B0604020202020204" pitchFamily="34" charset="0"/>
              <a:buChar char="•"/>
            </a:pPr>
            <a:r>
              <a:rPr lang="da-DK" sz="1200" dirty="0"/>
              <a:t>Taberen af hver duel går et udviklingstrin tilbage, og vinderen går frem. På den måde holdes legen i gang.</a:t>
            </a:r>
          </a:p>
        </p:txBody>
      </p:sp>
      <p:sp>
        <p:nvSpPr>
          <p:cNvPr id="3" name="Ellipse 2">
            <a:extLst>
              <a:ext uri="{FF2B5EF4-FFF2-40B4-BE49-F238E27FC236}">
                <a16:creationId xmlns:a16="http://schemas.microsoft.com/office/drawing/2014/main" id="{B94539CC-0F89-5F56-A822-23299F0CE247}"/>
              </a:ext>
            </a:extLst>
          </p:cNvPr>
          <p:cNvSpPr/>
          <p:nvPr/>
        </p:nvSpPr>
        <p:spPr>
          <a:xfrm>
            <a:off x="252000" y="252000"/>
            <a:ext cx="1080000" cy="1080000"/>
          </a:xfrm>
          <a:prstGeom prst="ellipse">
            <a:avLst/>
          </a:prstGeom>
          <a:solidFill>
            <a:schemeClr val="accent1"/>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100">
                <a:latin typeface="Franklin Gothic Demi" panose="020B0703020102020204" pitchFamily="34" charset="0"/>
              </a:rPr>
              <a:t>Station 1 </a:t>
            </a:r>
            <a:r>
              <a:rPr lang="da-DK" sz="2800">
                <a:latin typeface="Franklin Gothic Demi" panose="020B0703020102020204" pitchFamily="34" charset="0"/>
              </a:rPr>
              <a:t>Leg</a:t>
            </a:r>
            <a:endParaRPr lang="da-DK" sz="2000">
              <a:latin typeface="Franklin Gothic Demi" panose="020B0703020102020204" pitchFamily="34" charset="0"/>
            </a:endParaRPr>
          </a:p>
        </p:txBody>
      </p:sp>
      <p:grpSp>
        <p:nvGrpSpPr>
          <p:cNvPr id="6" name="Gruppe 5">
            <a:extLst>
              <a:ext uri="{FF2B5EF4-FFF2-40B4-BE49-F238E27FC236}">
                <a16:creationId xmlns:a16="http://schemas.microsoft.com/office/drawing/2014/main" id="{05AD1609-B0FA-65DD-3C3D-524F77E2676C}"/>
              </a:ext>
            </a:extLst>
          </p:cNvPr>
          <p:cNvGrpSpPr/>
          <p:nvPr/>
        </p:nvGrpSpPr>
        <p:grpSpPr>
          <a:xfrm>
            <a:off x="939163" y="501003"/>
            <a:ext cx="5328015" cy="830997"/>
            <a:chOff x="764992" y="246771"/>
            <a:chExt cx="5328015" cy="830997"/>
          </a:xfrm>
        </p:grpSpPr>
        <p:sp>
          <p:nvSpPr>
            <p:cNvPr id="7" name="Tekstfelt 6">
              <a:extLst>
                <a:ext uri="{FF2B5EF4-FFF2-40B4-BE49-F238E27FC236}">
                  <a16:creationId xmlns:a16="http://schemas.microsoft.com/office/drawing/2014/main" id="{91AED6DF-39A0-6301-7237-E37A2F2C793B}"/>
                </a:ext>
              </a:extLst>
            </p:cNvPr>
            <p:cNvSpPr txBox="1"/>
            <p:nvPr/>
          </p:nvSpPr>
          <p:spPr>
            <a:xfrm>
              <a:off x="764992" y="246771"/>
              <a:ext cx="5328015" cy="83099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a-DK" altLang="da-DK" sz="4800">
                  <a:solidFill>
                    <a:schemeClr val="accent3"/>
                  </a:solidFill>
                  <a:latin typeface="Franklin Gothic Demi" panose="020B0703020102020204" pitchFamily="34" charset="0"/>
                  <a:cs typeface="Times New Roman" panose="02020603050405020304" pitchFamily="18" charset="0"/>
                </a:rPr>
                <a:t>Dinoleg</a:t>
              </a:r>
              <a:endParaRPr kumimoji="0" lang="da-DK" altLang="da-DK" sz="4800" b="0" i="0" u="none" strike="noStrike" kern="1200" cap="none" spc="0" normalizeH="0" baseline="0" noProof="0">
                <a:ln>
                  <a:noFill/>
                </a:ln>
                <a:solidFill>
                  <a:schemeClr val="accent3"/>
                </a:solidFill>
                <a:effectLst/>
                <a:uLnTx/>
                <a:uFillTx/>
                <a:latin typeface="Franklin Gothic Demi" panose="020B0703020102020204" pitchFamily="34" charset="0"/>
                <a:ea typeface="+mn-ea"/>
                <a:cs typeface="+mn-cs"/>
              </a:endParaRPr>
            </a:p>
          </p:txBody>
        </p:sp>
        <p:cxnSp>
          <p:nvCxnSpPr>
            <p:cNvPr id="9" name="Lige forbindelse 8">
              <a:extLst>
                <a:ext uri="{FF2B5EF4-FFF2-40B4-BE49-F238E27FC236}">
                  <a16:creationId xmlns:a16="http://schemas.microsoft.com/office/drawing/2014/main" id="{37341F7B-4B3D-D881-EABD-8A678A3AC923}"/>
                </a:ext>
              </a:extLst>
            </p:cNvPr>
            <p:cNvCxnSpPr>
              <a:cxnSpLocks/>
            </p:cNvCxnSpPr>
            <p:nvPr/>
          </p:nvCxnSpPr>
          <p:spPr>
            <a:xfrm>
              <a:off x="2170468" y="1077768"/>
              <a:ext cx="2600325"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 name="Rektangel: afrundede hjørner 9">
            <a:extLst>
              <a:ext uri="{FF2B5EF4-FFF2-40B4-BE49-F238E27FC236}">
                <a16:creationId xmlns:a16="http://schemas.microsoft.com/office/drawing/2014/main" id="{C9619F3A-E6B8-9D92-EFCF-BE96B69377B2}"/>
              </a:ext>
            </a:extLst>
          </p:cNvPr>
          <p:cNvSpPr/>
          <p:nvPr/>
        </p:nvSpPr>
        <p:spPr>
          <a:xfrm>
            <a:off x="3609974" y="9158514"/>
            <a:ext cx="2897025" cy="531683"/>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540000" fontAlgn="base">
              <a:spcBef>
                <a:spcPts val="2400"/>
              </a:spcBef>
              <a:tabLst>
                <a:tab pos="360000" algn="l"/>
              </a:tabLst>
            </a:pPr>
            <a:r>
              <a:rPr lang="da-DK" sz="1400">
                <a:solidFill>
                  <a:schemeClr val="tx2"/>
                </a:solidFill>
                <a:latin typeface="Franklin Gothic Demi" panose="020B0703020102020204" pitchFamily="34" charset="0"/>
              </a:rPr>
              <a:t>Materialer</a:t>
            </a:r>
          </a:p>
          <a:p>
            <a:pPr marL="285750" indent="-285750" defTabSz="540000">
              <a:buFont typeface="Arial" panose="020B0604020202020204" pitchFamily="34" charset="0"/>
              <a:buChar char="•"/>
              <a:tabLst>
                <a:tab pos="360000" algn="l"/>
              </a:tabLst>
            </a:pPr>
            <a:r>
              <a:rPr lang="da-DK" sz="1200">
                <a:solidFill>
                  <a:schemeClr val="tx2"/>
                </a:solidFill>
              </a:rPr>
              <a:t>Ingen</a:t>
            </a:r>
          </a:p>
        </p:txBody>
      </p:sp>
    </p:spTree>
    <p:extLst>
      <p:ext uri="{BB962C8B-B14F-4D97-AF65-F5344CB8AC3E}">
        <p14:creationId xmlns:p14="http://schemas.microsoft.com/office/powerpoint/2010/main" val="1326479327"/>
      </p:ext>
    </p:extLst>
  </p:cSld>
  <p:clrMapOvr>
    <a:masterClrMapping/>
  </p:clrMapOvr>
  <p:extLst>
    <p:ext uri="{6950BFC3-D8DA-4A85-94F7-54DA5524770B}">
      <p188:commentRel xmlns:p188="http://schemas.microsoft.com/office/powerpoint/2018/8/main" r:id="rId2"/>
    </p:ext>
  </p:extLs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a:extLst>
            <a:ext uri="{FF2B5EF4-FFF2-40B4-BE49-F238E27FC236}">
              <a16:creationId xmlns:a16="http://schemas.microsoft.com/office/drawing/2014/main" id="{72AF6A0C-B935-149D-58AE-C4808B7C8045}"/>
            </a:ext>
          </a:extLst>
        </p:cNvPr>
        <p:cNvGrpSpPr/>
        <p:nvPr/>
      </p:nvGrpSpPr>
      <p:grpSpPr>
        <a:xfrm>
          <a:off x="0" y="0"/>
          <a:ext cx="0" cy="0"/>
          <a:chOff x="0" y="0"/>
          <a:chExt cx="0" cy="0"/>
        </a:xfrm>
      </p:grpSpPr>
      <p:sp>
        <p:nvSpPr>
          <p:cNvPr id="4" name="Tekstfelt 3">
            <a:extLst>
              <a:ext uri="{FF2B5EF4-FFF2-40B4-BE49-F238E27FC236}">
                <a16:creationId xmlns:a16="http://schemas.microsoft.com/office/drawing/2014/main" id="{F8038E75-A77C-BB4F-3A42-5568B27D8816}"/>
              </a:ext>
            </a:extLst>
          </p:cNvPr>
          <p:cNvSpPr txBox="1"/>
          <p:nvPr/>
        </p:nvSpPr>
        <p:spPr>
          <a:xfrm>
            <a:off x="235132" y="1752707"/>
            <a:ext cx="6387736" cy="5940088"/>
          </a:xfrm>
          <a:prstGeom prst="rect">
            <a:avLst/>
          </a:prstGeom>
          <a:noFill/>
        </p:spPr>
        <p:txBody>
          <a:bodyPr wrap="square" lIns="91440" tIns="45720" rIns="91440" bIns="45720" anchor="t">
            <a:spAutoFit/>
          </a:bodyPr>
          <a:lstStyle/>
          <a:p>
            <a:r>
              <a:rPr lang="da-DK" sz="1200" b="0" i="1" dirty="0">
                <a:solidFill>
                  <a:schemeClr val="tx2"/>
                </a:solidFill>
                <a:effectLst/>
              </a:rPr>
              <a:t>Formålet er</a:t>
            </a:r>
            <a:r>
              <a:rPr lang="da-DK" sz="1200" i="1" dirty="0">
                <a:solidFill>
                  <a:schemeClr val="tx2"/>
                </a:solidFill>
              </a:rPr>
              <a:t>, at eleverne på hold samarbejder om at løse de forskellige opgaver. </a:t>
            </a:r>
            <a:br>
              <a:rPr lang="da-DK" sz="1200" b="0" i="0" dirty="0">
                <a:solidFill>
                  <a:schemeClr val="tx2"/>
                </a:solidFill>
                <a:effectLst/>
              </a:rPr>
            </a:br>
            <a:endParaRPr lang="da-DK" sz="1200" b="0" i="0" dirty="0">
              <a:solidFill>
                <a:schemeClr val="tx2"/>
              </a:solidFill>
              <a:effectLst/>
            </a:endParaRPr>
          </a:p>
          <a:p>
            <a:r>
              <a:rPr lang="da-DK" sz="1200" b="0" i="0" dirty="0">
                <a:solidFill>
                  <a:schemeClr val="tx2"/>
                </a:solidFill>
                <a:effectLst/>
              </a:rPr>
              <a:t>Gruppen inddeles i to hold, et rødt og et sort hold. Følgende opgaver skal nu løses:</a:t>
            </a:r>
          </a:p>
          <a:p>
            <a:pPr marL="342900" indent="-342900" algn="l" fontAlgn="base">
              <a:spcBef>
                <a:spcPts val="2400"/>
              </a:spcBef>
              <a:buFont typeface="+mj-lt"/>
              <a:buAutoNum type="arabicPeriod"/>
            </a:pPr>
            <a:r>
              <a:rPr lang="da-DK" sz="1200" b="0" i="0" dirty="0">
                <a:solidFill>
                  <a:schemeClr val="tx2"/>
                </a:solidFill>
                <a:effectLst/>
              </a:rPr>
              <a:t>Kortene placeres med bagsiden opad på et større område. </a:t>
            </a:r>
            <a:r>
              <a:rPr lang="da-DK" sz="1200" dirty="0">
                <a:solidFill>
                  <a:schemeClr val="tx2"/>
                </a:solidFill>
              </a:rPr>
              <a:t>Det gælder nu for henholdsvis rødt og sort hold om at få vendt så mange kort med egen farve opad som muligt inden for fx 2 min. Eleverne må kun vende forsiden opad på kort med egen farve, ellers lægges kortet tilbage med bagsiden opad.</a:t>
            </a:r>
          </a:p>
          <a:p>
            <a:pPr marL="342900" indent="-342900" fontAlgn="base">
              <a:spcBef>
                <a:spcPts val="2400"/>
              </a:spcBef>
              <a:buFont typeface="+mj-lt"/>
              <a:buAutoNum type="arabicPeriod"/>
            </a:pPr>
            <a:r>
              <a:rPr lang="da-DK" sz="1200" dirty="0">
                <a:solidFill>
                  <a:schemeClr val="tx2"/>
                </a:solidFill>
              </a:rPr>
              <a:t>Rødt og sort hold skal nu konkurrere om at få vendt så mange kort af egen farve som muligt på to minutter. Holdene skal altså både vende egen farve opad men samtidig også vende bagsiden opad på modstandernes kort.</a:t>
            </a:r>
          </a:p>
          <a:p>
            <a:pPr marL="342900" indent="-342900" algn="l" fontAlgn="base">
              <a:spcBef>
                <a:spcPts val="2400"/>
              </a:spcBef>
              <a:buAutoNum type="arabicPeriod"/>
            </a:pPr>
            <a:r>
              <a:rPr lang="da-DK" sz="1200" dirty="0">
                <a:solidFill>
                  <a:schemeClr val="tx2"/>
                </a:solidFill>
              </a:rPr>
              <a:t>Eleverne skal nu finde et tilfældigt kort i egen farve. Opgaven er, at holdene skal samarbejde om at tage opstilling i rækkefølgen es-2-3…-konge. Resten af kortene indsamles. </a:t>
            </a:r>
          </a:p>
          <a:p>
            <a:pPr marL="342900" indent="-342900" algn="l" fontAlgn="base">
              <a:spcBef>
                <a:spcPts val="2400"/>
              </a:spcBef>
              <a:buAutoNum type="arabicPeriod"/>
            </a:pPr>
            <a:r>
              <a:rPr lang="da-DK" sz="1200" dirty="0">
                <a:solidFill>
                  <a:schemeClr val="tx2"/>
                </a:solidFill>
              </a:rPr>
              <a:t>Sidste opgave er at samle par til15 dvs., at de inden for eget hold skal lave så mange par som muligt, der giver 15 (alle billedkort gælder 10 og es 1).</a:t>
            </a:r>
          </a:p>
          <a:p>
            <a:pPr algn="l" fontAlgn="base">
              <a:spcBef>
                <a:spcPts val="2400"/>
              </a:spcBef>
            </a:pPr>
            <a:r>
              <a:rPr lang="da-DK" sz="1400" dirty="0">
                <a:solidFill>
                  <a:schemeClr val="tx2"/>
                </a:solidFill>
                <a:latin typeface="Franklin Gothic Demi" panose="020B0703020102020204" pitchFamily="34" charset="0"/>
              </a:rPr>
              <a:t>Variation og deltagelsesmuligheder</a:t>
            </a:r>
          </a:p>
          <a:p>
            <a:pPr marL="285750" indent="-285750" algn="l" fontAlgn="base">
              <a:spcBef>
                <a:spcPts val="2400"/>
              </a:spcBef>
              <a:buFont typeface="Arial" panose="020B0604020202020204" pitchFamily="34" charset="0"/>
              <a:buChar char="•"/>
            </a:pPr>
            <a:r>
              <a:rPr lang="da-DK" sz="1200" dirty="0">
                <a:solidFill>
                  <a:schemeClr val="tx2"/>
                </a:solidFill>
              </a:rPr>
              <a:t>Aktivitet 1 kan inddeles i 4 hold (hjerter, ruder, klør og spar) og/eller køres som en stafet, hvor en eller flere elever løber ad gangen.</a:t>
            </a:r>
          </a:p>
          <a:p>
            <a:pPr marL="285750" indent="-285750" algn="l" fontAlgn="base">
              <a:spcBef>
                <a:spcPts val="2400"/>
              </a:spcBef>
              <a:buFont typeface="Arial" panose="020B0604020202020204" pitchFamily="34" charset="0"/>
              <a:buChar char="•"/>
            </a:pPr>
            <a:r>
              <a:rPr lang="da-DK" sz="1200" dirty="0">
                <a:solidFill>
                  <a:schemeClr val="tx2"/>
                </a:solidFill>
              </a:rPr>
              <a:t>Aktivitet 1 og 2 kan også laves med flere vendepunkter/kegler. Her skal eleverne, efter at have vendt et kort, runde vendepunktet/vendepunkterne, inden de må vende endnu et kort. </a:t>
            </a:r>
          </a:p>
        </p:txBody>
      </p:sp>
      <p:grpSp>
        <p:nvGrpSpPr>
          <p:cNvPr id="9" name="Gruppe 8">
            <a:extLst>
              <a:ext uri="{FF2B5EF4-FFF2-40B4-BE49-F238E27FC236}">
                <a16:creationId xmlns:a16="http://schemas.microsoft.com/office/drawing/2014/main" id="{EE57CCE5-BADD-4D0E-55A0-5BC037CE66C3}"/>
              </a:ext>
            </a:extLst>
          </p:cNvPr>
          <p:cNvGrpSpPr/>
          <p:nvPr/>
        </p:nvGrpSpPr>
        <p:grpSpPr>
          <a:xfrm>
            <a:off x="252000" y="252000"/>
            <a:ext cx="6015178" cy="1080000"/>
            <a:chOff x="252000" y="252000"/>
            <a:chExt cx="6015178" cy="1080000"/>
          </a:xfrm>
        </p:grpSpPr>
        <p:sp>
          <p:nvSpPr>
            <p:cNvPr id="2" name="Ellipse 1">
              <a:extLst>
                <a:ext uri="{FF2B5EF4-FFF2-40B4-BE49-F238E27FC236}">
                  <a16:creationId xmlns:a16="http://schemas.microsoft.com/office/drawing/2014/main" id="{D2ADEEDB-DEF9-CFDE-E35F-3C6F4C659F4F}"/>
                </a:ext>
              </a:extLst>
            </p:cNvPr>
            <p:cNvSpPr/>
            <p:nvPr/>
          </p:nvSpPr>
          <p:spPr>
            <a:xfrm>
              <a:off x="252000" y="252000"/>
              <a:ext cx="1080000" cy="1080000"/>
            </a:xfrm>
            <a:prstGeom prst="ellipse">
              <a:avLst/>
            </a:prstGeom>
            <a:solidFill>
              <a:schemeClr val="accent1"/>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100" dirty="0">
                  <a:latin typeface="Franklin Gothic Demi" panose="020B0703020102020204" pitchFamily="34" charset="0"/>
                </a:rPr>
                <a:t>Station 1 </a:t>
              </a:r>
              <a:r>
                <a:rPr lang="da-DK" sz="2800" dirty="0">
                  <a:latin typeface="Franklin Gothic Demi" panose="020B0703020102020204" pitchFamily="34" charset="0"/>
                </a:rPr>
                <a:t>Leg</a:t>
              </a:r>
              <a:endParaRPr lang="da-DK" sz="2000" dirty="0">
                <a:latin typeface="Franklin Gothic Demi" panose="020B0703020102020204" pitchFamily="34" charset="0"/>
              </a:endParaRPr>
            </a:p>
          </p:txBody>
        </p:sp>
        <p:grpSp>
          <p:nvGrpSpPr>
            <p:cNvPr id="3" name="Gruppe 2">
              <a:extLst>
                <a:ext uri="{FF2B5EF4-FFF2-40B4-BE49-F238E27FC236}">
                  <a16:creationId xmlns:a16="http://schemas.microsoft.com/office/drawing/2014/main" id="{933ED1B5-E69B-AE06-66AF-DD41C15844D4}"/>
                </a:ext>
              </a:extLst>
            </p:cNvPr>
            <p:cNvGrpSpPr/>
            <p:nvPr/>
          </p:nvGrpSpPr>
          <p:grpSpPr>
            <a:xfrm>
              <a:off x="939163" y="501003"/>
              <a:ext cx="5328015" cy="830997"/>
              <a:chOff x="764992" y="246771"/>
              <a:chExt cx="5328015" cy="830997"/>
            </a:xfrm>
          </p:grpSpPr>
          <p:sp>
            <p:nvSpPr>
              <p:cNvPr id="7" name="Tekstfelt 6">
                <a:extLst>
                  <a:ext uri="{FF2B5EF4-FFF2-40B4-BE49-F238E27FC236}">
                    <a16:creationId xmlns:a16="http://schemas.microsoft.com/office/drawing/2014/main" id="{33BBCAF2-1A6D-411D-DBB7-3EF599E86A39}"/>
                  </a:ext>
                </a:extLst>
              </p:cNvPr>
              <p:cNvSpPr txBox="1"/>
              <p:nvPr/>
            </p:nvSpPr>
            <p:spPr>
              <a:xfrm>
                <a:off x="764992" y="246771"/>
                <a:ext cx="5328015" cy="83099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a-DK" altLang="da-DK" sz="4800">
                    <a:solidFill>
                      <a:schemeClr val="accent3"/>
                    </a:solidFill>
                    <a:latin typeface="Franklin Gothic Demi" panose="020B0703020102020204" pitchFamily="34" charset="0"/>
                    <a:cs typeface="Times New Roman" panose="02020603050405020304" pitchFamily="18" charset="0"/>
                  </a:rPr>
                  <a:t>Levende kortspil</a:t>
                </a:r>
                <a:endParaRPr kumimoji="0" lang="da-DK" altLang="da-DK" sz="4800" b="0" i="0" u="none" strike="noStrike" kern="1200" cap="none" spc="0" normalizeH="0" baseline="0" noProof="0">
                  <a:ln>
                    <a:noFill/>
                  </a:ln>
                  <a:solidFill>
                    <a:schemeClr val="accent3"/>
                  </a:solidFill>
                  <a:effectLst/>
                  <a:uLnTx/>
                  <a:uFillTx/>
                  <a:latin typeface="Franklin Gothic Demi" panose="020B0703020102020204" pitchFamily="34" charset="0"/>
                  <a:ea typeface="+mn-ea"/>
                  <a:cs typeface="+mn-cs"/>
                </a:endParaRPr>
              </a:p>
            </p:txBody>
          </p:sp>
          <p:cxnSp>
            <p:nvCxnSpPr>
              <p:cNvPr id="8" name="Lige forbindelse 7">
                <a:extLst>
                  <a:ext uri="{FF2B5EF4-FFF2-40B4-BE49-F238E27FC236}">
                    <a16:creationId xmlns:a16="http://schemas.microsoft.com/office/drawing/2014/main" id="{666D0AC7-F38D-2CCC-4E4C-435330CA74BF}"/>
                  </a:ext>
                </a:extLst>
              </p:cNvPr>
              <p:cNvCxnSpPr>
                <a:cxnSpLocks/>
              </p:cNvCxnSpPr>
              <p:nvPr/>
            </p:nvCxnSpPr>
            <p:spPr>
              <a:xfrm>
                <a:off x="2170468" y="1077768"/>
                <a:ext cx="2600325" cy="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10" name="Rektangel: afrundede hjørner 9">
            <a:extLst>
              <a:ext uri="{FF2B5EF4-FFF2-40B4-BE49-F238E27FC236}">
                <a16:creationId xmlns:a16="http://schemas.microsoft.com/office/drawing/2014/main" id="{5E64AB33-04CA-C40F-C9D7-1524C8104427}"/>
              </a:ext>
            </a:extLst>
          </p:cNvPr>
          <p:cNvSpPr/>
          <p:nvPr/>
        </p:nvSpPr>
        <p:spPr>
          <a:xfrm>
            <a:off x="3609974" y="8677680"/>
            <a:ext cx="2897025" cy="1012517"/>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540000" fontAlgn="base">
              <a:spcBef>
                <a:spcPts val="2400"/>
              </a:spcBef>
              <a:tabLst>
                <a:tab pos="360000" algn="l"/>
              </a:tabLst>
            </a:pPr>
            <a:r>
              <a:rPr lang="da-DK" sz="1400">
                <a:solidFill>
                  <a:schemeClr val="tx2"/>
                </a:solidFill>
                <a:latin typeface="Franklin Gothic Demi" panose="020B0703020102020204" pitchFamily="34" charset="0"/>
              </a:rPr>
              <a:t>Materialer</a:t>
            </a:r>
          </a:p>
          <a:p>
            <a:pPr marL="285750" indent="-285750" defTabSz="540000">
              <a:buFont typeface="Arial" panose="020B0604020202020204" pitchFamily="34" charset="0"/>
              <a:buChar char="•"/>
              <a:tabLst>
                <a:tab pos="360000" algn="l"/>
              </a:tabLst>
            </a:pPr>
            <a:r>
              <a:rPr lang="da-DK" sz="1200">
                <a:solidFill>
                  <a:schemeClr val="tx2"/>
                </a:solidFill>
              </a:rPr>
              <a:t>Flere sæt kortspil alt efter gruppens størrelse.</a:t>
            </a:r>
          </a:p>
          <a:p>
            <a:pPr marL="285750" indent="-285750" defTabSz="540000">
              <a:buFont typeface="Arial" panose="020B0604020202020204" pitchFamily="34" charset="0"/>
              <a:buChar char="•"/>
              <a:tabLst>
                <a:tab pos="360000" algn="l"/>
              </a:tabLst>
            </a:pPr>
            <a:r>
              <a:rPr lang="da-DK" sz="1200">
                <a:solidFill>
                  <a:schemeClr val="tx2"/>
                </a:solidFill>
              </a:rPr>
              <a:t>Kegler til vendepunkter</a:t>
            </a:r>
          </a:p>
        </p:txBody>
      </p:sp>
    </p:spTree>
    <p:extLst>
      <p:ext uri="{BB962C8B-B14F-4D97-AF65-F5344CB8AC3E}">
        <p14:creationId xmlns:p14="http://schemas.microsoft.com/office/powerpoint/2010/main" val="3355932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a:extLst>
            <a:ext uri="{FF2B5EF4-FFF2-40B4-BE49-F238E27FC236}">
              <a16:creationId xmlns:a16="http://schemas.microsoft.com/office/drawing/2014/main" id="{93B29647-D602-136C-0DE6-D83D2164A3D5}"/>
            </a:ext>
          </a:extLst>
        </p:cNvPr>
        <p:cNvGrpSpPr/>
        <p:nvPr/>
      </p:nvGrpSpPr>
      <p:grpSpPr>
        <a:xfrm>
          <a:off x="0" y="0"/>
          <a:ext cx="0" cy="0"/>
          <a:chOff x="0" y="0"/>
          <a:chExt cx="0" cy="0"/>
        </a:xfrm>
      </p:grpSpPr>
      <p:sp>
        <p:nvSpPr>
          <p:cNvPr id="3" name="Tekstfelt 2">
            <a:extLst>
              <a:ext uri="{FF2B5EF4-FFF2-40B4-BE49-F238E27FC236}">
                <a16:creationId xmlns:a16="http://schemas.microsoft.com/office/drawing/2014/main" id="{EB35F95F-457F-6437-FD8B-A29966E2AD04}"/>
              </a:ext>
            </a:extLst>
          </p:cNvPr>
          <p:cNvSpPr txBox="1"/>
          <p:nvPr/>
        </p:nvSpPr>
        <p:spPr>
          <a:xfrm rot="19066117">
            <a:off x="-939748" y="225776"/>
            <a:ext cx="294640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a-DK" sz="1600" b="0" i="0" u="none" strike="noStrike" kern="1200" cap="none" spc="0" normalizeH="0" baseline="0" noProof="0">
                <a:ln>
                  <a:noFill/>
                </a:ln>
                <a:solidFill>
                  <a:srgbClr val="F6FEFD"/>
                </a:solidFill>
                <a:effectLst/>
                <a:uLnTx/>
                <a:uFillTx/>
                <a:latin typeface="Dreaming Outloud Pro" panose="03050502040302030504" pitchFamily="66" charset="0"/>
                <a:ea typeface="+mn-ea"/>
                <a:cs typeface="Dreaming Outloud Pro" panose="03050502040302030504" pitchFamily="66" charset="0"/>
              </a:rPr>
              <a:t>Værksted 2: </a:t>
            </a:r>
            <a:br>
              <a:rPr kumimoji="0" lang="da-DK" sz="1600" b="0" i="0" u="none" strike="noStrike" kern="1200" cap="none" spc="0" normalizeH="0" baseline="0" noProof="0">
                <a:ln>
                  <a:noFill/>
                </a:ln>
                <a:solidFill>
                  <a:srgbClr val="F6FEFD"/>
                </a:solidFill>
                <a:effectLst/>
                <a:uLnTx/>
                <a:uFillTx/>
                <a:latin typeface="Dreaming Outloud Pro" panose="03050502040302030504" pitchFamily="66" charset="0"/>
                <a:ea typeface="+mn-ea"/>
                <a:cs typeface="Dreaming Outloud Pro" panose="03050502040302030504" pitchFamily="66" charset="0"/>
              </a:rPr>
            </a:br>
            <a:r>
              <a:rPr kumimoji="0" lang="da-DK" sz="1600" b="0" i="0" u="none" strike="noStrike" kern="1200" cap="none" spc="0" normalizeH="0" baseline="0" noProof="0">
                <a:ln>
                  <a:noFill/>
                </a:ln>
                <a:solidFill>
                  <a:srgbClr val="F6FEFD"/>
                </a:solidFill>
                <a:effectLst/>
                <a:uLnTx/>
                <a:uFillTx/>
                <a:latin typeface="Dreaming Outloud Pro" panose="03050502040302030504" pitchFamily="66" charset="0"/>
                <a:ea typeface="+mn-ea"/>
                <a:cs typeface="Dreaming Outloud Pro" panose="03050502040302030504" pitchFamily="66" charset="0"/>
              </a:rPr>
              <a:t>Udeliv</a:t>
            </a:r>
          </a:p>
        </p:txBody>
      </p:sp>
      <p:sp>
        <p:nvSpPr>
          <p:cNvPr id="7" name="Tekstfelt 6">
            <a:extLst>
              <a:ext uri="{FF2B5EF4-FFF2-40B4-BE49-F238E27FC236}">
                <a16:creationId xmlns:a16="http://schemas.microsoft.com/office/drawing/2014/main" id="{E566D6EB-D82B-F0D6-9160-EA217D112AB9}"/>
              </a:ext>
            </a:extLst>
          </p:cNvPr>
          <p:cNvSpPr txBox="1"/>
          <p:nvPr/>
        </p:nvSpPr>
        <p:spPr>
          <a:xfrm>
            <a:off x="369000" y="1724835"/>
            <a:ext cx="6120000" cy="4739759"/>
          </a:xfrm>
          <a:prstGeom prst="rect">
            <a:avLst/>
          </a:prstGeom>
          <a:noFill/>
        </p:spPr>
        <p:txBody>
          <a:bodyPr wrap="square" lIns="91440" tIns="45720" rIns="91440" bIns="45720" anchor="t">
            <a:spAutoFit/>
          </a:bodyPr>
          <a:lstStyle/>
          <a:p>
            <a:r>
              <a:rPr lang="da-DK" sz="1200" b="0" i="1" dirty="0">
                <a:solidFill>
                  <a:schemeClr val="tx2"/>
                </a:solidFill>
                <a:effectLst/>
              </a:rPr>
              <a:t>Formålet er</a:t>
            </a:r>
            <a:r>
              <a:rPr lang="da-DK" sz="1200" i="1" dirty="0">
                <a:solidFill>
                  <a:schemeClr val="tx2"/>
                </a:solidFill>
              </a:rPr>
              <a:t>, at eleverne udfordrer hinandens sanser i naturen og oparbejder tillid til hinanden.</a:t>
            </a:r>
            <a:br>
              <a:rPr lang="da-DK" sz="1200" i="1" dirty="0"/>
            </a:br>
            <a:endParaRPr lang="da-DK" sz="1200" i="1" dirty="0">
              <a:solidFill>
                <a:schemeClr val="tx2"/>
              </a:solidFill>
            </a:endParaRPr>
          </a:p>
          <a:p>
            <a:pPr marL="342900" indent="-342900">
              <a:buFont typeface="+mj-lt"/>
              <a:buAutoNum type="arabicPeriod"/>
            </a:pPr>
            <a:r>
              <a:rPr lang="da-DK" sz="1200" b="0" i="0" dirty="0">
                <a:solidFill>
                  <a:schemeClr val="tx2"/>
                </a:solidFill>
                <a:effectLst/>
              </a:rPr>
              <a:t>Lad eleverne  være sammen i par. Den ene har bind for øjnene</a:t>
            </a:r>
            <a:r>
              <a:rPr lang="da-DK" sz="1200" dirty="0">
                <a:solidFill>
                  <a:schemeClr val="tx2"/>
                </a:solidFill>
              </a:rPr>
              <a:t>,</a:t>
            </a:r>
            <a:r>
              <a:rPr lang="da-DK" sz="1200" b="0" i="0" dirty="0">
                <a:solidFill>
                  <a:schemeClr val="tx2"/>
                </a:solidFill>
                <a:effectLst/>
              </a:rPr>
              <a:t> og den anden skal føre sin makker rundt. </a:t>
            </a:r>
            <a:br>
              <a:rPr lang="da-DK" sz="1200" b="0" i="0" dirty="0">
                <a:effectLst/>
              </a:rPr>
            </a:br>
            <a:endParaRPr lang="da-DK" sz="1200" b="0" i="0" dirty="0">
              <a:solidFill>
                <a:schemeClr val="tx2"/>
              </a:solidFill>
              <a:effectLst/>
            </a:endParaRPr>
          </a:p>
          <a:p>
            <a:pPr marL="342900" indent="-342900">
              <a:buFont typeface="+mj-lt"/>
              <a:buAutoNum type="arabicPeriod"/>
            </a:pPr>
            <a:r>
              <a:rPr lang="da-DK" sz="1200" b="0" i="0" dirty="0">
                <a:solidFill>
                  <a:schemeClr val="tx2"/>
                </a:solidFill>
                <a:effectLst/>
              </a:rPr>
              <a:t>Eleven med bind for øjnene føres hen til et træ, som han eller hun mærker rigtig godt på. Derefter føres eleven tilbage til start, gerne med en omvej, inden bindet tages væk fra øjnene. </a:t>
            </a:r>
            <a:br>
              <a:rPr lang="da-DK" sz="1200" b="0" i="0" dirty="0">
                <a:effectLst/>
              </a:rPr>
            </a:br>
            <a:endParaRPr lang="da-DK" sz="1200" b="0" i="0" dirty="0">
              <a:solidFill>
                <a:schemeClr val="tx2"/>
              </a:solidFill>
              <a:effectLst/>
            </a:endParaRPr>
          </a:p>
          <a:p>
            <a:pPr marL="342900" indent="-342900">
              <a:buFont typeface="+mj-lt"/>
              <a:buAutoNum type="arabicPeriod"/>
            </a:pPr>
            <a:r>
              <a:rPr lang="da-DK" sz="1200" dirty="0">
                <a:solidFill>
                  <a:schemeClr val="tx2"/>
                </a:solidFill>
              </a:rPr>
              <a:t>Eleven</a:t>
            </a:r>
            <a:r>
              <a:rPr lang="da-DK" sz="1200" b="0" i="0" dirty="0">
                <a:solidFill>
                  <a:schemeClr val="tx2"/>
                </a:solidFill>
                <a:effectLst/>
              </a:rPr>
              <a:t>, der havde bind for øjnene, skal nu prøve at finde lige netop dét træ, som han eller hun mærkede på lige før. </a:t>
            </a:r>
            <a:br>
              <a:rPr lang="da-DK" sz="1200" b="0" i="0" dirty="0">
                <a:effectLst/>
              </a:rPr>
            </a:br>
            <a:endParaRPr lang="da-DK" sz="1200" b="0" i="0" dirty="0">
              <a:solidFill>
                <a:schemeClr val="tx2"/>
              </a:solidFill>
              <a:effectLst/>
            </a:endParaRPr>
          </a:p>
          <a:p>
            <a:pPr marL="342900" indent="-342900">
              <a:buFont typeface="+mj-lt"/>
              <a:buAutoNum type="arabicPeriod"/>
            </a:pPr>
            <a:r>
              <a:rPr lang="da-DK" sz="1200" b="0" i="0" dirty="0">
                <a:solidFill>
                  <a:schemeClr val="tx2"/>
                </a:solidFill>
                <a:effectLst/>
              </a:rPr>
              <a:t>Husk at bytte, så begge prøver at blive ført rundt.</a:t>
            </a:r>
          </a:p>
          <a:p>
            <a:pPr algn="l" fontAlgn="base">
              <a:spcBef>
                <a:spcPts val="2400"/>
              </a:spcBef>
            </a:pPr>
            <a:r>
              <a:rPr lang="da-DK" sz="1400" dirty="0">
                <a:solidFill>
                  <a:schemeClr val="tx2"/>
                </a:solidFill>
                <a:latin typeface="Franklin Gothic Demi"/>
              </a:rPr>
              <a:t>Variation og deltagelsesmuligheder</a:t>
            </a:r>
          </a:p>
          <a:p>
            <a:pPr marL="285750" indent="-285750" algn="l" fontAlgn="base">
              <a:spcBef>
                <a:spcPts val="2400"/>
              </a:spcBef>
              <a:buFont typeface="Arial" panose="020B0604020202020204" pitchFamily="34" charset="0"/>
              <a:buChar char="•"/>
            </a:pPr>
            <a:r>
              <a:rPr lang="da-DK" sz="1200" b="0" i="0" dirty="0">
                <a:solidFill>
                  <a:schemeClr val="tx2"/>
                </a:solidFill>
                <a:effectLst/>
              </a:rPr>
              <a:t>Før evt. makkeren igennem letgenkendeligt terræn, fx langs et hegn, hvor den med bind for øjnene mærker hegnet som en hjælp til at finde frem til træet.</a:t>
            </a:r>
          </a:p>
          <a:p>
            <a:pPr marL="285750" indent="-285750">
              <a:spcBef>
                <a:spcPts val="2400"/>
              </a:spcBef>
              <a:buFont typeface="Arial" panose="020B0604020202020204" pitchFamily="34" charset="0"/>
              <a:buChar char="•"/>
            </a:pPr>
            <a:r>
              <a:rPr lang="da-DK" sz="1200" dirty="0">
                <a:solidFill>
                  <a:schemeClr val="tx2"/>
                </a:solidFill>
              </a:rPr>
              <a:t>Findes der ingen træer i området kan eleverne anvende andre muligheder i lokalområdet som fx bænke, gelænder, buske, vægge, større sten, fodboldmål, hjørneflag.</a:t>
            </a:r>
          </a:p>
        </p:txBody>
      </p:sp>
      <p:grpSp>
        <p:nvGrpSpPr>
          <p:cNvPr id="2" name="Gruppe 1">
            <a:extLst>
              <a:ext uri="{FF2B5EF4-FFF2-40B4-BE49-F238E27FC236}">
                <a16:creationId xmlns:a16="http://schemas.microsoft.com/office/drawing/2014/main" id="{8911EB44-E73C-2DF7-6443-F4AF9AFAF67B}"/>
              </a:ext>
            </a:extLst>
          </p:cNvPr>
          <p:cNvGrpSpPr/>
          <p:nvPr/>
        </p:nvGrpSpPr>
        <p:grpSpPr>
          <a:xfrm>
            <a:off x="252000" y="252000"/>
            <a:ext cx="6015178" cy="1080000"/>
            <a:chOff x="252000" y="252000"/>
            <a:chExt cx="6015178" cy="1080000"/>
          </a:xfrm>
        </p:grpSpPr>
        <p:sp>
          <p:nvSpPr>
            <p:cNvPr id="6" name="Ellipse 5">
              <a:extLst>
                <a:ext uri="{FF2B5EF4-FFF2-40B4-BE49-F238E27FC236}">
                  <a16:creationId xmlns:a16="http://schemas.microsoft.com/office/drawing/2014/main" id="{185C4124-7B0B-5D46-B2FD-760A530C454B}"/>
                </a:ext>
              </a:extLst>
            </p:cNvPr>
            <p:cNvSpPr/>
            <p:nvPr/>
          </p:nvSpPr>
          <p:spPr>
            <a:xfrm>
              <a:off x="252000" y="252000"/>
              <a:ext cx="1080000" cy="1080000"/>
            </a:xfrm>
            <a:prstGeom prst="ellipse">
              <a:avLst/>
            </a:prstGeom>
            <a:solidFill>
              <a:schemeClr val="tx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100">
                  <a:latin typeface="Franklin Gothic Demi" panose="020B0703020102020204" pitchFamily="34" charset="0"/>
                </a:rPr>
                <a:t>Station 2 </a:t>
              </a:r>
              <a:r>
                <a:rPr lang="da-DK" sz="1600">
                  <a:latin typeface="Franklin Gothic Demi" panose="020B0703020102020204" pitchFamily="34" charset="0"/>
                </a:rPr>
                <a:t>Udeliv</a:t>
              </a:r>
              <a:endParaRPr lang="da-DK" sz="2000">
                <a:latin typeface="Franklin Gothic Demi" panose="020B0703020102020204" pitchFamily="34" charset="0"/>
              </a:endParaRPr>
            </a:p>
          </p:txBody>
        </p:sp>
        <p:grpSp>
          <p:nvGrpSpPr>
            <p:cNvPr id="8" name="Gruppe 7">
              <a:extLst>
                <a:ext uri="{FF2B5EF4-FFF2-40B4-BE49-F238E27FC236}">
                  <a16:creationId xmlns:a16="http://schemas.microsoft.com/office/drawing/2014/main" id="{534D5409-BC0F-7574-9F1D-446A6C6660FB}"/>
                </a:ext>
              </a:extLst>
            </p:cNvPr>
            <p:cNvGrpSpPr/>
            <p:nvPr/>
          </p:nvGrpSpPr>
          <p:grpSpPr>
            <a:xfrm>
              <a:off x="939163" y="501003"/>
              <a:ext cx="5328015" cy="830997"/>
              <a:chOff x="764992" y="246771"/>
              <a:chExt cx="5328015" cy="830997"/>
            </a:xfrm>
          </p:grpSpPr>
          <p:sp>
            <p:nvSpPr>
              <p:cNvPr id="9" name="Tekstfelt 8">
                <a:extLst>
                  <a:ext uri="{FF2B5EF4-FFF2-40B4-BE49-F238E27FC236}">
                    <a16:creationId xmlns:a16="http://schemas.microsoft.com/office/drawing/2014/main" id="{8685977E-BE23-B993-3D58-9EEE3D35DAFA}"/>
                  </a:ext>
                </a:extLst>
              </p:cNvPr>
              <p:cNvSpPr txBox="1"/>
              <p:nvPr/>
            </p:nvSpPr>
            <p:spPr>
              <a:xfrm>
                <a:off x="764992" y="246771"/>
                <a:ext cx="5328015" cy="83099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a-DK" altLang="da-DK" sz="4800">
                    <a:solidFill>
                      <a:schemeClr val="accent3"/>
                    </a:solidFill>
                    <a:latin typeface="Franklin Gothic Demi" panose="020B0703020102020204" pitchFamily="34" charset="0"/>
                    <a:cs typeface="Times New Roman" panose="02020603050405020304" pitchFamily="18" charset="0"/>
                  </a:rPr>
                  <a:t>Mærk et træ</a:t>
                </a:r>
                <a:endParaRPr kumimoji="0" lang="da-DK" altLang="da-DK" sz="4800" b="0" i="0" u="none" strike="noStrike" kern="1200" cap="none" spc="0" normalizeH="0" baseline="0" noProof="0">
                  <a:ln>
                    <a:noFill/>
                  </a:ln>
                  <a:solidFill>
                    <a:schemeClr val="accent3"/>
                  </a:solidFill>
                  <a:effectLst/>
                  <a:uLnTx/>
                  <a:uFillTx/>
                  <a:latin typeface="Franklin Gothic Demi" panose="020B0703020102020204" pitchFamily="34" charset="0"/>
                  <a:ea typeface="+mn-ea"/>
                  <a:cs typeface="+mn-cs"/>
                </a:endParaRPr>
              </a:p>
            </p:txBody>
          </p:sp>
          <p:cxnSp>
            <p:nvCxnSpPr>
              <p:cNvPr id="10" name="Lige forbindelse 9">
                <a:extLst>
                  <a:ext uri="{FF2B5EF4-FFF2-40B4-BE49-F238E27FC236}">
                    <a16:creationId xmlns:a16="http://schemas.microsoft.com/office/drawing/2014/main" id="{43E8415B-A97C-3910-D167-1E08C206EBFA}"/>
                  </a:ext>
                </a:extLst>
              </p:cNvPr>
              <p:cNvCxnSpPr>
                <a:cxnSpLocks/>
              </p:cNvCxnSpPr>
              <p:nvPr/>
            </p:nvCxnSpPr>
            <p:spPr>
              <a:xfrm>
                <a:off x="2170468" y="1077768"/>
                <a:ext cx="2600325" cy="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11" name="Rektangel: afrundede hjørner 10">
            <a:extLst>
              <a:ext uri="{FF2B5EF4-FFF2-40B4-BE49-F238E27FC236}">
                <a16:creationId xmlns:a16="http://schemas.microsoft.com/office/drawing/2014/main" id="{38C95098-AFD6-AB47-F237-0CE3AEA37D15}"/>
              </a:ext>
            </a:extLst>
          </p:cNvPr>
          <p:cNvSpPr/>
          <p:nvPr/>
        </p:nvSpPr>
        <p:spPr>
          <a:xfrm>
            <a:off x="3609974" y="9158514"/>
            <a:ext cx="2897025" cy="531683"/>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540000" fontAlgn="base">
              <a:spcBef>
                <a:spcPts val="2400"/>
              </a:spcBef>
              <a:tabLst>
                <a:tab pos="360000" algn="l"/>
              </a:tabLst>
            </a:pPr>
            <a:r>
              <a:rPr lang="da-DK" sz="1400">
                <a:solidFill>
                  <a:schemeClr val="tx2"/>
                </a:solidFill>
                <a:latin typeface="Franklin Gothic Demi" panose="020B0703020102020204" pitchFamily="34" charset="0"/>
              </a:rPr>
              <a:t>Materialer</a:t>
            </a:r>
          </a:p>
          <a:p>
            <a:pPr marL="285750" indent="-285750" defTabSz="540000">
              <a:buFont typeface="Arial" panose="020B0604020202020204" pitchFamily="34" charset="0"/>
              <a:buChar char="•"/>
              <a:tabLst>
                <a:tab pos="360000" algn="l"/>
              </a:tabLst>
            </a:pPr>
            <a:r>
              <a:rPr lang="da-DK" sz="1200">
                <a:solidFill>
                  <a:schemeClr val="tx2"/>
                </a:solidFill>
              </a:rPr>
              <a:t>Bind til øjnene</a:t>
            </a:r>
          </a:p>
        </p:txBody>
      </p:sp>
    </p:spTree>
    <p:extLst>
      <p:ext uri="{BB962C8B-B14F-4D97-AF65-F5344CB8AC3E}">
        <p14:creationId xmlns:p14="http://schemas.microsoft.com/office/powerpoint/2010/main" val="209267757"/>
      </p:ext>
    </p:extLst>
  </p:cSld>
  <p:clrMapOvr>
    <a:masterClrMapping/>
  </p:clrMapOvr>
  <p:extLst>
    <p:ext uri="{6950BFC3-D8DA-4A85-94F7-54DA5524770B}">
      <p188:commentRel xmlns:p188="http://schemas.microsoft.com/office/powerpoint/2018/8/main" r:id="rId2"/>
    </p:ext>
  </p:extLst>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a:extLst>
            <a:ext uri="{FF2B5EF4-FFF2-40B4-BE49-F238E27FC236}">
              <a16:creationId xmlns:a16="http://schemas.microsoft.com/office/drawing/2014/main" id="{801EDAA9-62FB-E72C-C421-2880C5BFED49}"/>
            </a:ext>
          </a:extLst>
        </p:cNvPr>
        <p:cNvGrpSpPr/>
        <p:nvPr/>
      </p:nvGrpSpPr>
      <p:grpSpPr>
        <a:xfrm>
          <a:off x="0" y="0"/>
          <a:ext cx="0" cy="0"/>
          <a:chOff x="0" y="0"/>
          <a:chExt cx="0" cy="0"/>
        </a:xfrm>
      </p:grpSpPr>
      <p:sp>
        <p:nvSpPr>
          <p:cNvPr id="5" name="Tekstfelt 4">
            <a:extLst>
              <a:ext uri="{FF2B5EF4-FFF2-40B4-BE49-F238E27FC236}">
                <a16:creationId xmlns:a16="http://schemas.microsoft.com/office/drawing/2014/main" id="{84560152-B0AD-5314-9E26-FD2ED0116D42}"/>
              </a:ext>
            </a:extLst>
          </p:cNvPr>
          <p:cNvSpPr txBox="1"/>
          <p:nvPr/>
        </p:nvSpPr>
        <p:spPr>
          <a:xfrm>
            <a:off x="369000" y="2119277"/>
            <a:ext cx="6120000" cy="4862870"/>
          </a:xfrm>
          <a:prstGeom prst="rect">
            <a:avLst/>
          </a:prstGeom>
          <a:noFill/>
        </p:spPr>
        <p:txBody>
          <a:bodyPr wrap="square" lIns="91440" tIns="45720" rIns="91440" bIns="45720" anchor="t">
            <a:spAutoFit/>
          </a:bodyPr>
          <a:lstStyle/>
          <a:p>
            <a:r>
              <a:rPr lang="da-DK" sz="1200" b="0" i="1" dirty="0">
                <a:solidFill>
                  <a:schemeClr val="tx2"/>
                </a:solidFill>
                <a:effectLst/>
              </a:rPr>
              <a:t>Formålet er, at eleverne styrker deres motorik og får pulsen op gennem en sjov aktivitet i uderummet.</a:t>
            </a:r>
            <a:br>
              <a:rPr lang="da-DK" sz="1200" b="0" i="1" dirty="0">
                <a:solidFill>
                  <a:schemeClr val="tx2"/>
                </a:solidFill>
                <a:effectLst/>
              </a:rPr>
            </a:br>
            <a:endParaRPr lang="da-DK" sz="1200" dirty="0">
              <a:solidFill>
                <a:schemeClr val="tx2"/>
              </a:solidFill>
            </a:endParaRPr>
          </a:p>
          <a:p>
            <a:pPr marL="228600" indent="-228600">
              <a:buFont typeface="+mj-lt"/>
              <a:buAutoNum type="arabicPeriod"/>
            </a:pPr>
            <a:r>
              <a:rPr lang="da-DK" sz="1200" b="0" i="0" dirty="0">
                <a:solidFill>
                  <a:schemeClr val="tx2"/>
                </a:solidFill>
                <a:effectLst/>
              </a:rPr>
              <a:t>Del eleverne i grupper à 3. </a:t>
            </a:r>
            <a:br>
              <a:rPr lang="da-DK" sz="1200" b="0" i="0" dirty="0">
                <a:solidFill>
                  <a:schemeClr val="tx2"/>
                </a:solidFill>
                <a:effectLst/>
              </a:rPr>
            </a:br>
            <a:endParaRPr lang="da-DK" sz="1200" b="0" i="0" dirty="0">
              <a:solidFill>
                <a:schemeClr val="tx2"/>
              </a:solidFill>
              <a:effectLst/>
            </a:endParaRPr>
          </a:p>
          <a:p>
            <a:pPr marL="228600" indent="-228600">
              <a:buFont typeface="+mj-lt"/>
              <a:buAutoNum type="arabicPeriod"/>
            </a:pPr>
            <a:r>
              <a:rPr lang="da-DK" sz="1200" b="0" i="0" dirty="0">
                <a:solidFill>
                  <a:schemeClr val="tx2"/>
                </a:solidFill>
                <a:effectLst/>
              </a:rPr>
              <a:t>Lav forhindringsbaner i skoven på 75-100 m. Den kan eksempelvis bestå af slalomløb rundt om en række træer, væltede træer eller træstammer, der skal hoppes over, 20 meter baglæns løb, en hule eller andet krat, der skal kravles under, kæmpe sten eller træstub der skal løbes rundt om, små sten eller mindre grene, der skal hoppes igennem osv. Mulighederne er utallige.</a:t>
            </a:r>
            <a:br>
              <a:rPr lang="da-DK" sz="1200" b="0" i="0" dirty="0">
                <a:solidFill>
                  <a:schemeClr val="tx2"/>
                </a:solidFill>
                <a:effectLst/>
              </a:rPr>
            </a:br>
            <a:endParaRPr lang="da-DK" sz="1200" dirty="0">
              <a:solidFill>
                <a:schemeClr val="tx2"/>
              </a:solidFill>
            </a:endParaRPr>
          </a:p>
          <a:p>
            <a:pPr marL="228600" indent="-228600">
              <a:buFont typeface="+mj-lt"/>
              <a:buAutoNum type="arabicPeriod"/>
            </a:pPr>
            <a:r>
              <a:rPr lang="da-DK" sz="1200" b="0" i="0" dirty="0">
                <a:solidFill>
                  <a:schemeClr val="tx2"/>
                </a:solidFill>
                <a:effectLst/>
              </a:rPr>
              <a:t>De løber som almindelig stafet én ad gangen. Lad dem løbe tre runder i alt, som hver indeholder tre ture til hver elev i gruppen. Husk at give dem pause indimellem. På den måde kommer alle elever igennem ni gange i alt –får pulsen op, og forbedrer sig måske motorisk undervejs, når de finder teknikker.</a:t>
            </a:r>
          </a:p>
          <a:p>
            <a:pPr algn="l" fontAlgn="base">
              <a:spcBef>
                <a:spcPts val="2400"/>
              </a:spcBef>
            </a:pPr>
            <a:r>
              <a:rPr lang="da-DK" sz="1400" dirty="0">
                <a:latin typeface="Franklin Gothic Demi" panose="020B0703020102020204" pitchFamily="34" charset="0"/>
              </a:rPr>
              <a:t>Variation og deltagelsesmuligheder</a:t>
            </a:r>
          </a:p>
          <a:p>
            <a:pPr marL="285750" indent="-285750" algn="l" fontAlgn="base">
              <a:spcBef>
                <a:spcPts val="2400"/>
              </a:spcBef>
              <a:buFont typeface="Arial" panose="020B0604020202020204" pitchFamily="34" charset="0"/>
              <a:buChar char="•"/>
            </a:pPr>
            <a:r>
              <a:rPr lang="da-DK" sz="1200" dirty="0">
                <a:solidFill>
                  <a:schemeClr val="tx2"/>
                </a:solidFill>
              </a:rPr>
              <a:t>Det kan være en god idé med flere baner for at forhindre kø.</a:t>
            </a:r>
          </a:p>
          <a:p>
            <a:pPr marL="285750" indent="-285750" algn="l" fontAlgn="base">
              <a:spcBef>
                <a:spcPts val="2400"/>
              </a:spcBef>
              <a:buFont typeface="Arial" panose="020B0604020202020204" pitchFamily="34" charset="0"/>
              <a:buChar char="•"/>
            </a:pPr>
            <a:r>
              <a:rPr lang="da-DK" sz="1200" dirty="0">
                <a:solidFill>
                  <a:schemeClr val="tx2"/>
                </a:solidFill>
              </a:rPr>
              <a:t>Kan også laves som et samarbejdsløb, hvor eleverne hjælper hinanden med at komme igennem banen.</a:t>
            </a:r>
            <a:endParaRPr lang="da-DK" sz="1200" b="1" i="0" dirty="0">
              <a:solidFill>
                <a:schemeClr val="tx2"/>
              </a:solidFill>
              <a:effectLst/>
              <a:latin typeface="Titillium Web" panose="00000500000000000000" pitchFamily="2" charset="0"/>
            </a:endParaRPr>
          </a:p>
          <a:p>
            <a:endParaRPr lang="da-DK" sz="1400" dirty="0">
              <a:solidFill>
                <a:schemeClr val="accent3"/>
              </a:solidFill>
            </a:endParaRPr>
          </a:p>
        </p:txBody>
      </p:sp>
      <p:grpSp>
        <p:nvGrpSpPr>
          <p:cNvPr id="2" name="Gruppe 1">
            <a:extLst>
              <a:ext uri="{FF2B5EF4-FFF2-40B4-BE49-F238E27FC236}">
                <a16:creationId xmlns:a16="http://schemas.microsoft.com/office/drawing/2014/main" id="{816927F4-6CB6-F683-DF38-01F668D7F7DF}"/>
              </a:ext>
            </a:extLst>
          </p:cNvPr>
          <p:cNvGrpSpPr/>
          <p:nvPr/>
        </p:nvGrpSpPr>
        <p:grpSpPr>
          <a:xfrm>
            <a:off x="252000" y="252000"/>
            <a:ext cx="6236998" cy="1724069"/>
            <a:chOff x="252000" y="252000"/>
            <a:chExt cx="6236998" cy="1724069"/>
          </a:xfrm>
        </p:grpSpPr>
        <p:sp>
          <p:nvSpPr>
            <p:cNvPr id="3" name="Ellipse 2">
              <a:extLst>
                <a:ext uri="{FF2B5EF4-FFF2-40B4-BE49-F238E27FC236}">
                  <a16:creationId xmlns:a16="http://schemas.microsoft.com/office/drawing/2014/main" id="{604606AE-C635-7800-2CF0-83012CD90EAE}"/>
                </a:ext>
              </a:extLst>
            </p:cNvPr>
            <p:cNvSpPr/>
            <p:nvPr/>
          </p:nvSpPr>
          <p:spPr>
            <a:xfrm>
              <a:off x="252000" y="252000"/>
              <a:ext cx="1080000" cy="1080000"/>
            </a:xfrm>
            <a:prstGeom prst="ellipse">
              <a:avLst/>
            </a:prstGeom>
            <a:solidFill>
              <a:schemeClr val="tx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100">
                  <a:latin typeface="Franklin Gothic Demi" panose="020B0703020102020204" pitchFamily="34" charset="0"/>
                </a:rPr>
                <a:t>Station 2 </a:t>
              </a:r>
              <a:r>
                <a:rPr lang="da-DK" sz="1600">
                  <a:latin typeface="Franklin Gothic Demi" panose="020B0703020102020204" pitchFamily="34" charset="0"/>
                </a:rPr>
                <a:t>Udeliv</a:t>
              </a:r>
              <a:endParaRPr lang="da-DK" sz="2000">
                <a:latin typeface="Franklin Gothic Demi" panose="020B0703020102020204" pitchFamily="34" charset="0"/>
              </a:endParaRPr>
            </a:p>
          </p:txBody>
        </p:sp>
        <p:grpSp>
          <p:nvGrpSpPr>
            <p:cNvPr id="7" name="Gruppe 6">
              <a:extLst>
                <a:ext uri="{FF2B5EF4-FFF2-40B4-BE49-F238E27FC236}">
                  <a16:creationId xmlns:a16="http://schemas.microsoft.com/office/drawing/2014/main" id="{2172062D-F8BC-1038-1C93-456F66AC27D4}"/>
                </a:ext>
              </a:extLst>
            </p:cNvPr>
            <p:cNvGrpSpPr/>
            <p:nvPr/>
          </p:nvGrpSpPr>
          <p:grpSpPr>
            <a:xfrm>
              <a:off x="1160983" y="406409"/>
              <a:ext cx="5328015" cy="1569660"/>
              <a:chOff x="986812" y="152177"/>
              <a:chExt cx="5328015" cy="1569660"/>
            </a:xfrm>
          </p:grpSpPr>
          <p:sp>
            <p:nvSpPr>
              <p:cNvPr id="8" name="Tekstfelt 7">
                <a:extLst>
                  <a:ext uri="{FF2B5EF4-FFF2-40B4-BE49-F238E27FC236}">
                    <a16:creationId xmlns:a16="http://schemas.microsoft.com/office/drawing/2014/main" id="{F40565F9-01F2-2E09-250B-9EF67D784AF0}"/>
                  </a:ext>
                </a:extLst>
              </p:cNvPr>
              <p:cNvSpPr txBox="1"/>
              <p:nvPr/>
            </p:nvSpPr>
            <p:spPr>
              <a:xfrm>
                <a:off x="986812" y="152177"/>
                <a:ext cx="5328015" cy="1569660"/>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a-DK" altLang="da-DK" sz="4800" dirty="0">
                    <a:solidFill>
                      <a:schemeClr val="accent3"/>
                    </a:solidFill>
                    <a:latin typeface="Franklin Gothic Demi" panose="020B0703020102020204" pitchFamily="34" charset="0"/>
                    <a:cs typeface="Times New Roman" panose="02020603050405020304" pitchFamily="18" charset="0"/>
                  </a:rPr>
                  <a:t>Forhindrings-stafetløb</a:t>
                </a:r>
                <a:endParaRPr kumimoji="0" lang="da-DK" altLang="da-DK" sz="4800" b="0" i="0" u="none" strike="noStrike" kern="1200" cap="none" spc="0" normalizeH="0" baseline="0" noProof="0" dirty="0">
                  <a:ln>
                    <a:noFill/>
                  </a:ln>
                  <a:solidFill>
                    <a:schemeClr val="accent3"/>
                  </a:solidFill>
                  <a:effectLst/>
                  <a:uLnTx/>
                  <a:uFillTx/>
                  <a:latin typeface="Franklin Gothic Demi" panose="020B0703020102020204" pitchFamily="34" charset="0"/>
                  <a:ea typeface="+mn-ea"/>
                  <a:cs typeface="+mn-cs"/>
                </a:endParaRPr>
              </a:p>
            </p:txBody>
          </p:sp>
          <p:cxnSp>
            <p:nvCxnSpPr>
              <p:cNvPr id="9" name="Lige forbindelse 8">
                <a:extLst>
                  <a:ext uri="{FF2B5EF4-FFF2-40B4-BE49-F238E27FC236}">
                    <a16:creationId xmlns:a16="http://schemas.microsoft.com/office/drawing/2014/main" id="{690EC096-6E1C-43A6-60D9-0AB61512FDB9}"/>
                  </a:ext>
                </a:extLst>
              </p:cNvPr>
              <p:cNvCxnSpPr>
                <a:cxnSpLocks/>
              </p:cNvCxnSpPr>
              <p:nvPr/>
            </p:nvCxnSpPr>
            <p:spPr>
              <a:xfrm>
                <a:off x="2350656" y="1721837"/>
                <a:ext cx="2600325" cy="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10" name="Rektangel: afrundede hjørner 9">
            <a:extLst>
              <a:ext uri="{FF2B5EF4-FFF2-40B4-BE49-F238E27FC236}">
                <a16:creationId xmlns:a16="http://schemas.microsoft.com/office/drawing/2014/main" id="{6797CD7C-9AEE-8DDE-66DF-4838F1FC4206}"/>
              </a:ext>
            </a:extLst>
          </p:cNvPr>
          <p:cNvSpPr/>
          <p:nvPr/>
        </p:nvSpPr>
        <p:spPr>
          <a:xfrm>
            <a:off x="3609974" y="8940800"/>
            <a:ext cx="2897025" cy="749397"/>
          </a:xfrm>
          <a:prstGeom prst="round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540000" fontAlgn="base">
              <a:spcBef>
                <a:spcPts val="2400"/>
              </a:spcBef>
              <a:tabLst>
                <a:tab pos="360000" algn="l"/>
              </a:tabLst>
            </a:pPr>
            <a:r>
              <a:rPr lang="da-DK" sz="1400">
                <a:solidFill>
                  <a:schemeClr val="bg1"/>
                </a:solidFill>
                <a:latin typeface="Franklin Gothic Demi" panose="020B0703020102020204" pitchFamily="34" charset="0"/>
              </a:rPr>
              <a:t>Legeområde</a:t>
            </a:r>
          </a:p>
          <a:p>
            <a:pPr marL="285750" indent="-285750" defTabSz="540000">
              <a:buFont typeface="Arial" panose="020B0604020202020204" pitchFamily="34" charset="0"/>
              <a:buChar char="•"/>
              <a:tabLst>
                <a:tab pos="360000" algn="l"/>
              </a:tabLst>
            </a:pPr>
            <a:r>
              <a:rPr lang="da-DK" sz="1200">
                <a:solidFill>
                  <a:schemeClr val="bg1"/>
                </a:solidFill>
              </a:rPr>
              <a:t>Udeareal med muligheder, fx med træer, stubbe og krat</a:t>
            </a:r>
          </a:p>
        </p:txBody>
      </p:sp>
    </p:spTree>
    <p:extLst>
      <p:ext uri="{BB962C8B-B14F-4D97-AF65-F5344CB8AC3E}">
        <p14:creationId xmlns:p14="http://schemas.microsoft.com/office/powerpoint/2010/main" val="4064871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alpha val="0"/>
          </a:srgbClr>
        </a:solidFill>
        <a:effectLst/>
      </p:bgPr>
    </p:bg>
    <p:spTree>
      <p:nvGrpSpPr>
        <p:cNvPr id="1" name="">
          <a:extLst>
            <a:ext uri="{FF2B5EF4-FFF2-40B4-BE49-F238E27FC236}">
              <a16:creationId xmlns:a16="http://schemas.microsoft.com/office/drawing/2014/main" id="{101D7DD3-DD61-7E4C-45BB-1D238A361605}"/>
            </a:ext>
          </a:extLst>
        </p:cNvPr>
        <p:cNvGrpSpPr/>
        <p:nvPr/>
      </p:nvGrpSpPr>
      <p:grpSpPr>
        <a:xfrm>
          <a:off x="0" y="0"/>
          <a:ext cx="0" cy="0"/>
          <a:chOff x="0" y="0"/>
          <a:chExt cx="0" cy="0"/>
        </a:xfrm>
      </p:grpSpPr>
      <p:sp>
        <p:nvSpPr>
          <p:cNvPr id="7" name="Tekstfelt 6">
            <a:extLst>
              <a:ext uri="{FF2B5EF4-FFF2-40B4-BE49-F238E27FC236}">
                <a16:creationId xmlns:a16="http://schemas.microsoft.com/office/drawing/2014/main" id="{711BF181-1347-435E-353C-792A692DDA09}"/>
              </a:ext>
            </a:extLst>
          </p:cNvPr>
          <p:cNvSpPr txBox="1"/>
          <p:nvPr/>
        </p:nvSpPr>
        <p:spPr>
          <a:xfrm>
            <a:off x="252000" y="1486409"/>
            <a:ext cx="6387736" cy="6309420"/>
          </a:xfrm>
          <a:prstGeom prst="rect">
            <a:avLst/>
          </a:prstGeom>
          <a:noFill/>
        </p:spPr>
        <p:txBody>
          <a:bodyPr wrap="square" lIns="91440" tIns="45720" rIns="91440" bIns="45720" anchor="t">
            <a:spAutoFit/>
          </a:bodyPr>
          <a:lstStyle/>
          <a:p>
            <a:pPr marL="342900" indent="-342900" fontAlgn="base">
              <a:spcBef>
                <a:spcPts val="2400"/>
              </a:spcBef>
              <a:buFont typeface="+mj-lt"/>
              <a:buAutoNum type="arabicPeriod"/>
            </a:pPr>
            <a:r>
              <a:rPr lang="da-DK" sz="1200" b="0" i="0" dirty="0">
                <a:effectLst/>
              </a:rPr>
              <a:t>Deltagerne deles op i hold af tre personer, </a:t>
            </a:r>
            <a:r>
              <a:rPr lang="da-DK" sz="1200" dirty="0"/>
              <a:t>og </a:t>
            </a:r>
            <a:r>
              <a:rPr lang="da-DK" sz="1200" b="0" i="0" dirty="0">
                <a:effectLst/>
              </a:rPr>
              <a:t>hver gruppe fungerer som </a:t>
            </a:r>
            <a:r>
              <a:rPr lang="da-DK" sz="1200" dirty="0"/>
              <a:t>bank</a:t>
            </a:r>
            <a:r>
              <a:rPr lang="da-DK" sz="1200" b="0" i="0" dirty="0">
                <a:effectLst/>
              </a:rPr>
              <a:t>.</a:t>
            </a:r>
            <a:r>
              <a:rPr lang="da-DK" sz="1200" dirty="0"/>
              <a:t> </a:t>
            </a:r>
            <a:r>
              <a:rPr lang="da-DK" sz="1200" b="0" i="0" dirty="0">
                <a:effectLst/>
              </a:rPr>
              <a:t>Derudover er der for hver 4. bank en bankrøver. </a:t>
            </a:r>
          </a:p>
          <a:p>
            <a:pPr marL="342900" indent="-342900" fontAlgn="base">
              <a:spcBef>
                <a:spcPts val="2400"/>
              </a:spcBef>
              <a:buFont typeface="+mj-lt"/>
              <a:buAutoNum type="arabicPeriod"/>
            </a:pPr>
            <a:r>
              <a:rPr lang="da-DK" sz="1200" b="0" i="0" dirty="0">
                <a:effectLst/>
              </a:rPr>
              <a:t>På spillearealet udlægges et antal pengebunker under kegler el.lign. I pengebunkerne er der penge – samt en besked om, hvor mange penge hver bank må forsyne sig med. </a:t>
            </a:r>
          </a:p>
          <a:p>
            <a:pPr marL="342900" indent="-342900" fontAlgn="base">
              <a:spcBef>
                <a:spcPts val="2400"/>
              </a:spcBef>
              <a:buFont typeface="+mj-lt"/>
              <a:buAutoNum type="arabicPeriod"/>
            </a:pPr>
            <a:r>
              <a:rPr lang="da-DK" sz="1200" b="0" i="0" dirty="0">
                <a:effectLst/>
              </a:rPr>
              <a:t>Uddel evt. et kort over skoven/skolen til bankerne, så man kan se, hvor keglerne befinder sig. </a:t>
            </a:r>
          </a:p>
          <a:p>
            <a:pPr marL="342900" indent="-342900" fontAlgn="base">
              <a:spcBef>
                <a:spcPts val="2400"/>
              </a:spcBef>
              <a:buFont typeface="+mj-lt"/>
              <a:buAutoNum type="arabicPeriod"/>
            </a:pPr>
            <a:r>
              <a:rPr lang="da-DK" sz="1200" b="0" i="0" dirty="0">
                <a:effectLst/>
              </a:rPr>
              <a:t>Hver </a:t>
            </a:r>
            <a:r>
              <a:rPr lang="da-DK" sz="1200" dirty="0"/>
              <a:t>”</a:t>
            </a:r>
            <a:r>
              <a:rPr lang="da-DK" sz="1200" b="0" i="0" dirty="0">
                <a:effectLst/>
              </a:rPr>
              <a:t>bankgruppe</a:t>
            </a:r>
            <a:r>
              <a:rPr lang="da-DK" sz="1200" dirty="0"/>
              <a:t>”</a:t>
            </a:r>
            <a:r>
              <a:rPr lang="da-DK" sz="1200" b="0" i="0" dirty="0">
                <a:effectLst/>
              </a:rPr>
              <a:t> får tildelt et banknavn. Hver enkelt bank skal herefter rundt i skoven/på skolen for at finde pengene. </a:t>
            </a:r>
          </a:p>
          <a:p>
            <a:pPr marL="342900" indent="-342900" fontAlgn="base">
              <a:spcBef>
                <a:spcPts val="2400"/>
              </a:spcBef>
              <a:buFont typeface="+mj-lt"/>
              <a:buAutoNum type="arabicPeriod"/>
            </a:pPr>
            <a:r>
              <a:rPr lang="da-DK" sz="1200" b="0" i="0" dirty="0">
                <a:effectLst/>
              </a:rPr>
              <a:t>Bankrøverne kan begå røveri mod de enkelte banker. Det foregår ved at lyse på en af bankens medlemmer med en lommelygte – eller sprøjte med en vandpistol. Rammer man et af medlemmerne, tilbageholdes hele banken i 30 sekunder.</a:t>
            </a:r>
          </a:p>
          <a:p>
            <a:pPr marL="342900" indent="-342900" fontAlgn="base">
              <a:spcBef>
                <a:spcPts val="2400"/>
              </a:spcBef>
              <a:buFont typeface="+mj-lt"/>
              <a:buAutoNum type="arabicPeriod"/>
            </a:pPr>
            <a:r>
              <a:rPr lang="da-DK" sz="1200" b="0" i="0" dirty="0">
                <a:effectLst/>
              </a:rPr>
              <a:t>Bankrøverne har på forhånd fået tildelt en liste med mulige banknavne, men de ved ikke, hvilke navne, de forskellige bankgrupper har fået tildelt. Bankrøvernes opgave er nu at nævne navnet på en bank. Hvis navnet er rigtigt, skal banken aflevere et på forhånd aftalt beløb. Er banknavnet forkert</a:t>
            </a:r>
            <a:r>
              <a:rPr lang="da-DK" sz="1200" dirty="0"/>
              <a:t>,</a:t>
            </a:r>
            <a:r>
              <a:rPr lang="da-DK" sz="1200" b="0" i="0" dirty="0">
                <a:effectLst/>
              </a:rPr>
              <a:t> slipper banken uden at betale</a:t>
            </a:r>
            <a:r>
              <a:rPr lang="da-DK" sz="1200" dirty="0"/>
              <a:t>,</a:t>
            </a:r>
            <a:r>
              <a:rPr lang="da-DK" sz="1200" b="0" i="0" dirty="0">
                <a:effectLst/>
              </a:rPr>
              <a:t> og de kan lede videre efter flere penge.</a:t>
            </a:r>
          </a:p>
          <a:p>
            <a:pPr marL="342900" indent="-342900" fontAlgn="base">
              <a:spcBef>
                <a:spcPts val="2400"/>
              </a:spcBef>
              <a:buFont typeface="+mj-lt"/>
              <a:buAutoNum type="arabicPeriod"/>
            </a:pPr>
            <a:r>
              <a:rPr lang="da-DK" sz="1200" b="0" i="0" dirty="0">
                <a:effectLst/>
              </a:rPr>
              <a:t>Bankerne kan også selv overfalde andre ved at lyse/sprøjte på folk fra de andre banker. Rammer de et medlem af den modsatte bankgruppe, skal de bytte pengebeholdning. Bankrøverne må godt overfalde den samme bank flere gange.</a:t>
            </a:r>
          </a:p>
          <a:p>
            <a:pPr marL="342900" indent="-342900" fontAlgn="base">
              <a:spcBef>
                <a:spcPts val="2400"/>
              </a:spcBef>
              <a:buFont typeface="+mj-lt"/>
              <a:buAutoNum type="arabicPeriod"/>
            </a:pPr>
            <a:r>
              <a:rPr lang="da-DK" sz="1200" b="0" i="0" dirty="0">
                <a:effectLst/>
              </a:rPr>
              <a:t>Vinderne er den bank eller bankrøver, der har flest penge, når spillet stoppes. Der skal aftales et sluttidspunkt for legen, hvor alle deltagere vender tilbage til et i forvejen aftalt sted.</a:t>
            </a:r>
          </a:p>
        </p:txBody>
      </p:sp>
      <p:grpSp>
        <p:nvGrpSpPr>
          <p:cNvPr id="2" name="Gruppe 1">
            <a:extLst>
              <a:ext uri="{FF2B5EF4-FFF2-40B4-BE49-F238E27FC236}">
                <a16:creationId xmlns:a16="http://schemas.microsoft.com/office/drawing/2014/main" id="{843994E3-B1F6-FFFF-E96D-CAD20C8B6404}"/>
              </a:ext>
            </a:extLst>
          </p:cNvPr>
          <p:cNvGrpSpPr/>
          <p:nvPr/>
        </p:nvGrpSpPr>
        <p:grpSpPr>
          <a:xfrm>
            <a:off x="252000" y="252000"/>
            <a:ext cx="6236998" cy="1080000"/>
            <a:chOff x="252000" y="252000"/>
            <a:chExt cx="6236998" cy="1080000"/>
          </a:xfrm>
        </p:grpSpPr>
        <p:sp>
          <p:nvSpPr>
            <p:cNvPr id="3" name="Ellipse 2">
              <a:extLst>
                <a:ext uri="{FF2B5EF4-FFF2-40B4-BE49-F238E27FC236}">
                  <a16:creationId xmlns:a16="http://schemas.microsoft.com/office/drawing/2014/main" id="{07C6A5C6-7B52-007F-ABE6-4F55CDF76268}"/>
                </a:ext>
              </a:extLst>
            </p:cNvPr>
            <p:cNvSpPr/>
            <p:nvPr/>
          </p:nvSpPr>
          <p:spPr>
            <a:xfrm>
              <a:off x="252000" y="252000"/>
              <a:ext cx="1080000" cy="1080000"/>
            </a:xfrm>
            <a:prstGeom prst="ellipse">
              <a:avLst/>
            </a:prstGeom>
            <a:solidFill>
              <a:schemeClr val="tx2"/>
            </a:soli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da-DK" sz="1100" dirty="0">
                  <a:latin typeface="Franklin Gothic Demi" panose="020B0703020102020204" pitchFamily="34" charset="0"/>
                </a:rPr>
                <a:t>Station 2 </a:t>
              </a:r>
              <a:r>
                <a:rPr lang="da-DK" sz="1600" dirty="0">
                  <a:latin typeface="Franklin Gothic Demi" panose="020B0703020102020204" pitchFamily="34" charset="0"/>
                </a:rPr>
                <a:t>Udeliv</a:t>
              </a:r>
              <a:endParaRPr lang="da-DK" sz="2000" dirty="0">
                <a:latin typeface="Franklin Gothic Demi" panose="020B0703020102020204" pitchFamily="34" charset="0"/>
              </a:endParaRPr>
            </a:p>
          </p:txBody>
        </p:sp>
        <p:grpSp>
          <p:nvGrpSpPr>
            <p:cNvPr id="6" name="Gruppe 5">
              <a:extLst>
                <a:ext uri="{FF2B5EF4-FFF2-40B4-BE49-F238E27FC236}">
                  <a16:creationId xmlns:a16="http://schemas.microsoft.com/office/drawing/2014/main" id="{7A7740CA-5454-0DFE-E717-7AB90D72EA9D}"/>
                </a:ext>
              </a:extLst>
            </p:cNvPr>
            <p:cNvGrpSpPr/>
            <p:nvPr/>
          </p:nvGrpSpPr>
          <p:grpSpPr>
            <a:xfrm>
              <a:off x="1160983" y="406409"/>
              <a:ext cx="5328015" cy="830997"/>
              <a:chOff x="986812" y="152177"/>
              <a:chExt cx="5328015" cy="830997"/>
            </a:xfrm>
          </p:grpSpPr>
          <p:sp>
            <p:nvSpPr>
              <p:cNvPr id="8" name="Tekstfelt 7">
                <a:extLst>
                  <a:ext uri="{FF2B5EF4-FFF2-40B4-BE49-F238E27FC236}">
                    <a16:creationId xmlns:a16="http://schemas.microsoft.com/office/drawing/2014/main" id="{F2975674-FDCA-5DD5-07FF-93291AB59397}"/>
                  </a:ext>
                </a:extLst>
              </p:cNvPr>
              <p:cNvSpPr txBox="1"/>
              <p:nvPr/>
            </p:nvSpPr>
            <p:spPr>
              <a:xfrm>
                <a:off x="986812" y="152177"/>
                <a:ext cx="5328015" cy="830997"/>
              </a:xfrm>
              <a:prstGeom prst="rect">
                <a:avLst/>
              </a:prstGeom>
              <a:noFill/>
            </p:spPr>
            <p:txBody>
              <a:bodyPr wrap="square">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da-DK" altLang="da-DK" sz="4800">
                    <a:solidFill>
                      <a:schemeClr val="accent3"/>
                    </a:solidFill>
                    <a:latin typeface="Franklin Gothic Demi" panose="020B0703020102020204" pitchFamily="34" charset="0"/>
                    <a:cs typeface="Times New Roman" panose="02020603050405020304" pitchFamily="18" charset="0"/>
                  </a:rPr>
                  <a:t>Det store bankkup</a:t>
                </a:r>
                <a:endParaRPr kumimoji="0" lang="da-DK" altLang="da-DK" sz="4800" b="0" i="0" u="none" strike="noStrike" kern="1200" cap="none" spc="0" normalizeH="0" baseline="0" noProof="0">
                  <a:ln>
                    <a:noFill/>
                  </a:ln>
                  <a:solidFill>
                    <a:schemeClr val="accent3"/>
                  </a:solidFill>
                  <a:effectLst/>
                  <a:uLnTx/>
                  <a:uFillTx/>
                  <a:latin typeface="Franklin Gothic Demi" panose="020B0703020102020204" pitchFamily="34" charset="0"/>
                  <a:ea typeface="+mn-ea"/>
                  <a:cs typeface="+mn-cs"/>
                </a:endParaRPr>
              </a:p>
            </p:txBody>
          </p:sp>
          <p:cxnSp>
            <p:nvCxnSpPr>
              <p:cNvPr id="9" name="Lige forbindelse 8">
                <a:extLst>
                  <a:ext uri="{FF2B5EF4-FFF2-40B4-BE49-F238E27FC236}">
                    <a16:creationId xmlns:a16="http://schemas.microsoft.com/office/drawing/2014/main" id="{268989FB-DF72-B7B3-B898-E6EBB937AF0E}"/>
                  </a:ext>
                </a:extLst>
              </p:cNvPr>
              <p:cNvCxnSpPr>
                <a:cxnSpLocks/>
              </p:cNvCxnSpPr>
              <p:nvPr/>
            </p:nvCxnSpPr>
            <p:spPr>
              <a:xfrm>
                <a:off x="2394199" y="983174"/>
                <a:ext cx="2600325" cy="0"/>
              </a:xfrm>
              <a:prstGeom prst="line">
                <a:avLst/>
              </a:prstGeom>
            </p:spPr>
            <p:style>
              <a:lnRef idx="1">
                <a:schemeClr val="accent1"/>
              </a:lnRef>
              <a:fillRef idx="0">
                <a:schemeClr val="accent1"/>
              </a:fillRef>
              <a:effectRef idx="0">
                <a:schemeClr val="accent1"/>
              </a:effectRef>
              <a:fontRef idx="minor">
                <a:schemeClr val="tx1"/>
              </a:fontRef>
            </p:style>
          </p:cxnSp>
        </p:grpSp>
      </p:grpSp>
      <p:sp>
        <p:nvSpPr>
          <p:cNvPr id="10" name="Rektangel: afrundede hjørner 9">
            <a:extLst>
              <a:ext uri="{FF2B5EF4-FFF2-40B4-BE49-F238E27FC236}">
                <a16:creationId xmlns:a16="http://schemas.microsoft.com/office/drawing/2014/main" id="{84C51A0A-74E2-8CD5-97C6-A6E983DF7962}"/>
              </a:ext>
            </a:extLst>
          </p:cNvPr>
          <p:cNvSpPr/>
          <p:nvPr/>
        </p:nvSpPr>
        <p:spPr>
          <a:xfrm>
            <a:off x="3609974" y="8940800"/>
            <a:ext cx="2897025" cy="749397"/>
          </a:xfrm>
          <a:prstGeom prst="roundRect">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540000" fontAlgn="base">
              <a:spcBef>
                <a:spcPts val="2400"/>
              </a:spcBef>
              <a:tabLst>
                <a:tab pos="360000" algn="l"/>
              </a:tabLst>
            </a:pPr>
            <a:r>
              <a:rPr lang="da-DK" sz="1400" dirty="0">
                <a:solidFill>
                  <a:schemeClr val="bg2"/>
                </a:solidFill>
                <a:latin typeface="Franklin Gothic Demi" panose="020B0703020102020204" pitchFamily="34" charset="0"/>
              </a:rPr>
              <a:t>Legeområde</a:t>
            </a:r>
          </a:p>
          <a:p>
            <a:pPr marL="285750" indent="-285750" defTabSz="540000">
              <a:buFont typeface="Arial" panose="020B0604020202020204" pitchFamily="34" charset="0"/>
              <a:buChar char="•"/>
              <a:tabLst>
                <a:tab pos="360000" algn="l"/>
              </a:tabLst>
            </a:pPr>
            <a:r>
              <a:rPr lang="da-DK" sz="1200" b="0" i="0" dirty="0">
                <a:solidFill>
                  <a:schemeClr val="bg2"/>
                </a:solidFill>
                <a:effectLst/>
              </a:rPr>
              <a:t>Det optimale sted for aktiviteten er en skov eller rundt på skolen.</a:t>
            </a:r>
            <a:endParaRPr lang="da-DK" sz="1200" dirty="0">
              <a:solidFill>
                <a:schemeClr val="bg2"/>
              </a:solidFill>
            </a:endParaRPr>
          </a:p>
        </p:txBody>
      </p:sp>
      <p:sp>
        <p:nvSpPr>
          <p:cNvPr id="11" name="Rektangel: afrundede hjørner 10">
            <a:extLst>
              <a:ext uri="{FF2B5EF4-FFF2-40B4-BE49-F238E27FC236}">
                <a16:creationId xmlns:a16="http://schemas.microsoft.com/office/drawing/2014/main" id="{2B6A7049-1A87-648F-ADE8-B362B7FAFD45}"/>
              </a:ext>
            </a:extLst>
          </p:cNvPr>
          <p:cNvSpPr/>
          <p:nvPr/>
        </p:nvSpPr>
        <p:spPr>
          <a:xfrm>
            <a:off x="3599230" y="7692571"/>
            <a:ext cx="2897025" cy="1186354"/>
          </a:xfrm>
          <a:prstGeom prst="round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defTabSz="540000" fontAlgn="base">
              <a:spcBef>
                <a:spcPts val="2400"/>
              </a:spcBef>
              <a:tabLst>
                <a:tab pos="360000" algn="l"/>
              </a:tabLst>
            </a:pPr>
            <a:r>
              <a:rPr lang="da-DK" sz="1400">
                <a:solidFill>
                  <a:schemeClr val="tx2"/>
                </a:solidFill>
                <a:latin typeface="Franklin Gothic Demi" panose="020B0703020102020204" pitchFamily="34" charset="0"/>
              </a:rPr>
              <a:t>Materialer</a:t>
            </a:r>
          </a:p>
          <a:p>
            <a:pPr marL="285750" indent="-285750" defTabSz="540000">
              <a:buFont typeface="Arial" panose="020B0604020202020204" pitchFamily="34" charset="0"/>
              <a:buChar char="•"/>
              <a:tabLst>
                <a:tab pos="360000" algn="l"/>
              </a:tabLst>
            </a:pPr>
            <a:r>
              <a:rPr lang="da-DK" sz="1200">
                <a:solidFill>
                  <a:schemeClr val="tx2"/>
                </a:solidFill>
              </a:rPr>
              <a:t>Kegler</a:t>
            </a:r>
          </a:p>
          <a:p>
            <a:pPr marL="285750" indent="-285750" defTabSz="540000">
              <a:buFont typeface="Arial" panose="020B0604020202020204" pitchFamily="34" charset="0"/>
              <a:buChar char="•"/>
              <a:tabLst>
                <a:tab pos="360000" algn="l"/>
              </a:tabLst>
            </a:pPr>
            <a:r>
              <a:rPr lang="da-DK" sz="1200">
                <a:solidFill>
                  <a:schemeClr val="tx1"/>
                </a:solidFill>
                <a:hlinkClick r:id="rId2">
                  <a:extLst>
                    <a:ext uri="{A12FA001-AC4F-418D-AE19-62706E023703}">
                      <ahyp:hlinkClr xmlns:ahyp="http://schemas.microsoft.com/office/drawing/2018/hyperlinkcolor" val="tx"/>
                    </a:ext>
                  </a:extLst>
                </a:hlinkClick>
              </a:rPr>
              <a:t>Udprintet pengesedler og banknavne</a:t>
            </a:r>
            <a:r>
              <a:rPr lang="da-DK" sz="1200">
                <a:solidFill>
                  <a:schemeClr val="tx1"/>
                </a:solidFill>
              </a:rPr>
              <a:t> (klik for link)</a:t>
            </a:r>
          </a:p>
          <a:p>
            <a:pPr marL="285750" indent="-285750" defTabSz="540000">
              <a:buFont typeface="Arial" panose="020B0604020202020204" pitchFamily="34" charset="0"/>
              <a:buChar char="•"/>
              <a:tabLst>
                <a:tab pos="360000" algn="l"/>
              </a:tabLst>
            </a:pPr>
            <a:r>
              <a:rPr lang="da-DK" sz="1200">
                <a:solidFill>
                  <a:schemeClr val="tx2"/>
                </a:solidFill>
              </a:rPr>
              <a:t>Evt. lommelygter eller vandpistoler</a:t>
            </a:r>
          </a:p>
        </p:txBody>
      </p:sp>
    </p:spTree>
    <p:extLst>
      <p:ext uri="{BB962C8B-B14F-4D97-AF65-F5344CB8AC3E}">
        <p14:creationId xmlns:p14="http://schemas.microsoft.com/office/powerpoint/2010/main" val="2373725480"/>
      </p:ext>
    </p:extLst>
  </p:cSld>
  <p:clrMapOvr>
    <a:masterClrMapping/>
  </p:clrMapOvr>
</p:sld>
</file>

<file path=ppt/theme/theme1.xml><?xml version="1.0" encoding="utf-8"?>
<a:theme xmlns:a="http://schemas.openxmlformats.org/drawingml/2006/main" name="DSI 23 PP V1.3">
  <a:themeElements>
    <a:clrScheme name="Brugerdefineret 2">
      <a:dk1>
        <a:srgbClr val="092D26"/>
      </a:dk1>
      <a:lt1>
        <a:srgbClr val="F6FEFD"/>
      </a:lt1>
      <a:dk2>
        <a:srgbClr val="092D26"/>
      </a:dk2>
      <a:lt2>
        <a:srgbClr val="F6FEFD"/>
      </a:lt2>
      <a:accent1>
        <a:srgbClr val="42D987"/>
      </a:accent1>
      <a:accent2>
        <a:srgbClr val="25B768"/>
      </a:accent2>
      <a:accent3>
        <a:srgbClr val="23675B"/>
      </a:accent3>
      <a:accent4>
        <a:srgbClr val="EE7674"/>
      </a:accent4>
      <a:accent5>
        <a:srgbClr val="B33951"/>
      </a:accent5>
      <a:accent6>
        <a:srgbClr val="8E5572"/>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SI 23 PP V1.3" id="{34764BFE-D237-4E8D-91C3-EAB68AAA40C2}" vid="{036CE738-B938-48DF-890A-A9B0D0A6708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B30A75C5FF29A468BB28561661D9765" ma:contentTypeVersion="18" ma:contentTypeDescription="Opret et nyt dokument." ma:contentTypeScope="" ma:versionID="acabc093a0460a3226e58c84eff75c85">
  <xsd:schema xmlns:xsd="http://www.w3.org/2001/XMLSchema" xmlns:xs="http://www.w3.org/2001/XMLSchema" xmlns:p="http://schemas.microsoft.com/office/2006/metadata/properties" xmlns:ns2="81bfc0fc-fa50-424d-a493-21478acbed87" xmlns:ns3="a6b8c868-ec31-4e6b-9c71-b26c6de76732" targetNamespace="http://schemas.microsoft.com/office/2006/metadata/properties" ma:root="true" ma:fieldsID="7b109fc9c1ef0b6fd2c4396cf245da88" ns2:_="" ns3:_="">
    <xsd:import namespace="81bfc0fc-fa50-424d-a493-21478acbed87"/>
    <xsd:import namespace="a6b8c868-ec31-4e6b-9c71-b26c6de7673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ObjectDetectorVersions" minOccurs="0"/>
                <xsd:element ref="ns2:MediaServiceSearchProperties" minOccurs="0"/>
                <xsd:element ref="ns2:Tid" minOccurs="0"/>
                <xsd:element ref="ns2:Person"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bfc0fc-fa50-424d-a493-21478acbed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Billedmærker" ma:readOnly="false" ma:fieldId="{5cf76f15-5ced-4ddc-b409-7134ff3c332f}" ma:taxonomyMulti="true" ma:sspId="2b5d1aef-e59f-41ea-b1ea-c553baa68716"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Tid" ma:index="23" nillable="true" ma:displayName="Tid" ma:format="DateOnly" ma:internalName="Tid">
      <xsd:simpleType>
        <xsd:restriction base="dms:DateTime"/>
      </xsd:simpleType>
    </xsd:element>
    <xsd:element name="Person" ma:index="24" nillable="true" ma:displayName="Person" ma:format="Dropdown" ma:list="UserInfo" ma:SharePointGroup="0" ma:internalName="Person">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BillingMetadata" ma:index="25"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6b8c868-ec31-4e6b-9c71-b26c6de76732"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4860f2a0-6cd8-4ab1-83b3-ee021ebc1941}" ma:internalName="TaxCatchAll" ma:showField="CatchAllData" ma:web="a6b8c868-ec31-4e6b-9c71-b26c6de76732">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81bfc0fc-fa50-424d-a493-21478acbed87">
      <Terms xmlns="http://schemas.microsoft.com/office/infopath/2007/PartnerControls"/>
    </lcf76f155ced4ddcb4097134ff3c332f>
    <TaxCatchAll xmlns="a6b8c868-ec31-4e6b-9c71-b26c6de76732" xsi:nil="true"/>
    <SharedWithUsers xmlns="a6b8c868-ec31-4e6b-9c71-b26c6de76732">
      <UserInfo>
        <DisplayName>Signe Asferg Rasmussen</DisplayName>
        <AccountId>68</AccountId>
        <AccountType/>
      </UserInfo>
      <UserInfo>
        <DisplayName>Nina Willads</DisplayName>
        <AccountId>64</AccountId>
        <AccountType/>
      </UserInfo>
      <UserInfo>
        <DisplayName>Thea Julie Rasmussen</DisplayName>
        <AccountId>62</AccountId>
        <AccountType/>
      </UserInfo>
      <UserInfo>
        <DisplayName>Maj Bukhave Lund</DisplayName>
        <AccountId>302</AccountId>
        <AccountType/>
      </UserInfo>
    </SharedWithUsers>
    <Tid xmlns="81bfc0fc-fa50-424d-a493-21478acbed87" xsi:nil="true"/>
    <Person xmlns="81bfc0fc-fa50-424d-a493-21478acbed87">
      <UserInfo>
        <DisplayName/>
        <AccountId xsi:nil="true"/>
        <AccountType/>
      </UserInfo>
    </Person>
  </documentManagement>
</p:properties>
</file>

<file path=customXml/itemProps1.xml><?xml version="1.0" encoding="utf-8"?>
<ds:datastoreItem xmlns:ds="http://schemas.openxmlformats.org/officeDocument/2006/customXml" ds:itemID="{F795B7DE-742D-45C9-8A89-849A6A859B22}">
  <ds:schemaRefs>
    <ds:schemaRef ds:uri="81bfc0fc-fa50-424d-a493-21478acbed87"/>
    <ds:schemaRef ds:uri="a6b8c868-ec31-4e6b-9c71-b26c6de7673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22D9D98-E7F0-4FB7-85A8-31199DA77971}">
  <ds:schemaRefs>
    <ds:schemaRef ds:uri="http://schemas.microsoft.com/sharepoint/v3/contenttype/forms"/>
  </ds:schemaRefs>
</ds:datastoreItem>
</file>

<file path=customXml/itemProps3.xml><?xml version="1.0" encoding="utf-8"?>
<ds:datastoreItem xmlns:ds="http://schemas.openxmlformats.org/officeDocument/2006/customXml" ds:itemID="{2F9E08AE-93BE-4C89-8C09-3A8C4CFCE08D}">
  <ds:schemaRefs>
    <ds:schemaRef ds:uri="81bfc0fc-fa50-424d-a493-21478acbed87"/>
    <ds:schemaRef ds:uri="http://purl.org/dc/elements/1.1/"/>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 ds:uri="http://purl.org/dc/dcmitype/"/>
    <ds:schemaRef ds:uri="http://schemas.microsoft.com/office/infopath/2007/PartnerControls"/>
    <ds:schemaRef ds:uri="a6b8c868-ec31-4e6b-9c71-b26c6de76732"/>
    <ds:schemaRef ds:uri="http://purl.org/dc/terms/"/>
  </ds:schemaRefs>
</ds:datastoreItem>
</file>

<file path=docProps/app.xml><?xml version="1.0" encoding="utf-8"?>
<Properties xmlns="http://schemas.openxmlformats.org/officeDocument/2006/extended-properties" xmlns:vt="http://schemas.openxmlformats.org/officeDocument/2006/docPropsVTypes">
  <Template>DSI 23 PP V1.3</Template>
  <TotalTime>278</TotalTime>
  <Words>5723</Words>
  <Application>Microsoft Office PowerPoint</Application>
  <PresentationFormat>A4-papir (210 x 297 mm)</PresentationFormat>
  <Paragraphs>366</Paragraphs>
  <Slides>24</Slides>
  <Notes>0</Notes>
  <HiddenSlides>0</HiddenSlides>
  <MMClips>0</MMClips>
  <ScaleCrop>false</ScaleCrop>
  <HeadingPairs>
    <vt:vector size="6" baseType="variant">
      <vt:variant>
        <vt:lpstr>Benyttede skrifttyper</vt:lpstr>
      </vt:variant>
      <vt:variant>
        <vt:i4>9</vt:i4>
      </vt:variant>
      <vt:variant>
        <vt:lpstr>Tema</vt:lpstr>
      </vt:variant>
      <vt:variant>
        <vt:i4>1</vt:i4>
      </vt:variant>
      <vt:variant>
        <vt:lpstr>Slidetitler</vt:lpstr>
      </vt:variant>
      <vt:variant>
        <vt:i4>24</vt:i4>
      </vt:variant>
    </vt:vector>
  </HeadingPairs>
  <TitlesOfParts>
    <vt:vector size="34" baseType="lpstr">
      <vt:lpstr>Aptos</vt:lpstr>
      <vt:lpstr>Arial</vt:lpstr>
      <vt:lpstr>Calibri</vt:lpstr>
      <vt:lpstr>Dreaming Outloud Pro</vt:lpstr>
      <vt:lpstr>Franklin Gothic Book</vt:lpstr>
      <vt:lpstr>Franklin Gothic Demi</vt:lpstr>
      <vt:lpstr>Franklin Gothic Medium</vt:lpstr>
      <vt:lpstr>Times New Roman</vt:lpstr>
      <vt:lpstr>Titillium Web</vt:lpstr>
      <vt:lpstr>DSI 23 PP V1.3</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Inspirationsmateriale bilag SkoMo 2025</dc:title>
  <dc:creator>kommunikation@skoleidraet.dk</dc:creator>
  <cp:lastModifiedBy>Maj Bukhave Lund</cp:lastModifiedBy>
  <cp:revision>9</cp:revision>
  <cp:lastPrinted>2025-05-27T11:56:38Z</cp:lastPrinted>
  <dcterms:created xsi:type="dcterms:W3CDTF">2023-06-07T11:14:09Z</dcterms:created>
  <dcterms:modified xsi:type="dcterms:W3CDTF">2025-06-04T11:48:38Z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0x0101006B30A75C5FF29A468BB28561661D9765</vt:lpwstr>
  </property>
  <property fmtid="{D5CDD505-2E9C-101B-9397-08002B2CF9AE}" pid="3" name="MediaServiceImageTags">
    <vt:lpwstr/>
  </property>
</Properties>
</file>