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21F_16CADE67.xml" ContentType="application/vnd.ms-powerpoint.comments+xml"/>
  <Override PartName="/ppt/comments/modernComment_230_904DBE02.xml" ContentType="application/vnd.ms-powerpoint.comments+xml"/>
  <Override PartName="/ppt/comments/modernComment_220_8BB3E0E0.xml" ContentType="application/vnd.ms-powerpoint.comments+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21"/>
  </p:notesMasterIdLst>
  <p:sldIdLst>
    <p:sldId id="519" r:id="rId5"/>
    <p:sldId id="554" r:id="rId6"/>
    <p:sldId id="558" r:id="rId7"/>
    <p:sldId id="517" r:id="rId8"/>
    <p:sldId id="526" r:id="rId9"/>
    <p:sldId id="559" r:id="rId10"/>
    <p:sldId id="543" r:id="rId11"/>
    <p:sldId id="515" r:id="rId12"/>
    <p:sldId id="560" r:id="rId13"/>
    <p:sldId id="542" r:id="rId14"/>
    <p:sldId id="508" r:id="rId15"/>
    <p:sldId id="371" r:id="rId16"/>
    <p:sldId id="374" r:id="rId17"/>
    <p:sldId id="376" r:id="rId18"/>
    <p:sldId id="544" r:id="rId19"/>
    <p:sldId id="545" r:id="rId20"/>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E8CF41-F1C5-6B80-25EF-81DDE05FAFDF}" name="Maj Bukhave Lund" initials="MB" userId="S::mbl@skoleidraet.dk::2ef9d315-bc8c-443f-94c4-ca727630ff65" providerId="AD"/>
  <p188:author id="{93DDFA46-F68C-35C8-5A9E-B784771DEA2D}" name="Thea Julie Rasmussen" initials="TJR" userId="S::tjr@skoleidraet.dk::ca81231d-6ef6-4884-b0f1-993bad687ec4" providerId="AD"/>
  <p188:author id="{63126169-1EE3-2594-67D5-2B37BE8194B0}" name="Benedikte Stigkær Lekbo" initials="BS" userId="S::bsl@skoleidraet.dk::8db8d99d-7007-4c95-82c0-1592cb9aeba0" providerId="AD"/>
  <p188:author id="{884F938F-9157-660C-7BC1-98F1C9E04560}" name="Signe Asferg Rasmussen" initials="SAR" userId="S::sia@skoleidraet.dk::e37f3499-70d3-46d5-b54a-a3a695cab81c" providerId="AD"/>
  <p188:author id="{1B38CB95-03E4-DC22-3629-624ABC442233}" name="Allan Skoven Pedersen" initials="ASP" userId="S::asp@skoleidraet.dk::e4b44e7d-2a39-4ea5-beec-0d595898e4dd" providerId="AD"/>
  <p188:author id="{3251339D-8A1C-6506-FDF4-DD139F631249}" name="Klaus Sig Larsen" initials="KSL" userId="S::ksl@skoleidraet.dk::11ad89a4-795a-446e-8ff1-598d2f7363ca" providerId="AD"/>
  <p188:author id="{C89D0EAD-3552-B637-0EF5-9A2144569BAB}" name="Kira Mogensen" initials="KM" userId="S::kmo@skoleidraet.dk::55929ade-f85c-496e-af30-bcc997c352d8" providerId="AD"/>
  <p188:author id="{097A9AB2-23AE-089C-4933-D19E8265FF3F}" name="Ulla Wolff" initials="UW" userId="S::uw@skoleidraet.dk::88ed596b-e744-42c2-acfc-fc8d133e389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1B7A2"/>
    <a:srgbClr val="00B79E"/>
    <a:srgbClr val="E4EFE6"/>
    <a:srgbClr val="6EE2A3"/>
    <a:srgbClr val="42D987"/>
    <a:srgbClr val="23675B"/>
    <a:srgbClr val="41DA87"/>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llemlayout 4 - Marker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yst layout 1 - Markerin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yst layout 3 - Markerin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306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la Wolff" userId="88ed596b-e744-42c2-acfc-fc8d133e389e" providerId="ADAL" clId="{B1988F2C-C2C0-4473-BC7A-F4C2E699C8A5}"/>
    <pc:docChg chg="undo redo custSel addSld delSld modSld sldOrd">
      <pc:chgData name="Ulla Wolff" userId="88ed596b-e744-42c2-acfc-fc8d133e389e" providerId="ADAL" clId="{B1988F2C-C2C0-4473-BC7A-F4C2E699C8A5}" dt="2025-04-23T08:46:20.705" v="30168" actId="20577"/>
      <pc:docMkLst>
        <pc:docMk/>
      </pc:docMkLst>
      <pc:sldChg chg="modSp mod">
        <pc:chgData name="Ulla Wolff" userId="88ed596b-e744-42c2-acfc-fc8d133e389e" providerId="ADAL" clId="{B1988F2C-C2C0-4473-BC7A-F4C2E699C8A5}" dt="2025-02-18T08:33:38.935" v="19520" actId="13926"/>
        <pc:sldMkLst>
          <pc:docMk/>
          <pc:sldMk cId="3589081802" sldId="366"/>
        </pc:sldMkLst>
      </pc:sldChg>
      <pc:sldChg chg="modSp mod">
        <pc:chgData name="Ulla Wolff" userId="88ed596b-e744-42c2-acfc-fc8d133e389e" providerId="ADAL" clId="{B1988F2C-C2C0-4473-BC7A-F4C2E699C8A5}" dt="2025-02-19T10:12:02.248" v="22766" actId="20577"/>
        <pc:sldMkLst>
          <pc:docMk/>
          <pc:sldMk cId="2557550334" sldId="370"/>
        </pc:sldMkLst>
      </pc:sldChg>
      <pc:sldChg chg="modSp mod">
        <pc:chgData name="Ulla Wolff" userId="88ed596b-e744-42c2-acfc-fc8d133e389e" providerId="ADAL" clId="{B1988F2C-C2C0-4473-BC7A-F4C2E699C8A5}" dt="2025-02-24T12:46:26.116" v="22979" actId="20577"/>
        <pc:sldMkLst>
          <pc:docMk/>
          <pc:sldMk cId="730052555" sldId="371"/>
        </pc:sldMkLst>
      </pc:sldChg>
      <pc:sldChg chg="modSp mod">
        <pc:chgData name="Ulla Wolff" userId="88ed596b-e744-42c2-acfc-fc8d133e389e" providerId="ADAL" clId="{B1988F2C-C2C0-4473-BC7A-F4C2E699C8A5}" dt="2025-03-17T09:12:10.612" v="27677"/>
        <pc:sldMkLst>
          <pc:docMk/>
          <pc:sldMk cId="2486675767" sldId="374"/>
        </pc:sldMkLst>
      </pc:sldChg>
      <pc:sldChg chg="modSp mod">
        <pc:chgData name="Ulla Wolff" userId="88ed596b-e744-42c2-acfc-fc8d133e389e" providerId="ADAL" clId="{B1988F2C-C2C0-4473-BC7A-F4C2E699C8A5}" dt="2025-04-04T06:39:25.894" v="29449"/>
        <pc:sldMkLst>
          <pc:docMk/>
          <pc:sldMk cId="3341849788" sldId="376"/>
        </pc:sldMkLst>
        <pc:spChg chg="mod">
          <ac:chgData name="Ulla Wolff" userId="88ed596b-e744-42c2-acfc-fc8d133e389e" providerId="ADAL" clId="{B1988F2C-C2C0-4473-BC7A-F4C2E699C8A5}" dt="2025-04-04T06:39:25.894" v="29449"/>
          <ac:spMkLst>
            <pc:docMk/>
            <pc:sldMk cId="3341849788" sldId="376"/>
            <ac:spMk id="6" creationId="{312DD757-F18D-E352-16CD-30930EC456D5}"/>
          </ac:spMkLst>
        </pc:spChg>
      </pc:sldChg>
      <pc:sldChg chg="modSp mod">
        <pc:chgData name="Ulla Wolff" userId="88ed596b-e744-42c2-acfc-fc8d133e389e" providerId="ADAL" clId="{B1988F2C-C2C0-4473-BC7A-F4C2E699C8A5}" dt="2025-04-09T11:19:21.141" v="29826" actId="14100"/>
        <pc:sldMkLst>
          <pc:docMk/>
          <pc:sldMk cId="620029108" sldId="389"/>
        </pc:sldMkLst>
      </pc:sldChg>
      <pc:sldChg chg="modSp mod">
        <pc:chgData name="Ulla Wolff" userId="88ed596b-e744-42c2-acfc-fc8d133e389e" providerId="ADAL" clId="{B1988F2C-C2C0-4473-BC7A-F4C2E699C8A5}" dt="2025-02-18T13:07:55.706" v="19763" actId="20577"/>
        <pc:sldMkLst>
          <pc:docMk/>
          <pc:sldMk cId="1077179187" sldId="495"/>
        </pc:sldMkLst>
      </pc:sldChg>
      <pc:sldChg chg="modSp mod modCm">
        <pc:chgData name="Ulla Wolff" userId="88ed596b-e744-42c2-acfc-fc8d133e389e" providerId="ADAL" clId="{B1988F2C-C2C0-4473-BC7A-F4C2E699C8A5}" dt="2025-04-01T12:16:08.381" v="29387" actId="1036"/>
        <pc:sldMkLst>
          <pc:docMk/>
          <pc:sldMk cId="672796557" sldId="508"/>
        </pc:sldMkLst>
        <pc:spChg chg="mod">
          <ac:chgData name="Ulla Wolff" userId="88ed596b-e744-42c2-acfc-fc8d133e389e" providerId="ADAL" clId="{B1988F2C-C2C0-4473-BC7A-F4C2E699C8A5}" dt="2025-04-01T12:16:08.381" v="29387" actId="1036"/>
          <ac:spMkLst>
            <pc:docMk/>
            <pc:sldMk cId="672796557" sldId="508"/>
            <ac:spMk id="4" creationId="{4B66D48B-9836-AA0A-770E-F5B90B032ED8}"/>
          </ac:spMkLst>
        </pc:spChg>
        <pc:extLst>
          <p:ext xmlns:p="http://schemas.openxmlformats.org/presentationml/2006/main" uri="{D6D511B9-2390-475A-947B-AFAB55BFBCF1}">
            <pc226:cmChg xmlns:pc226="http://schemas.microsoft.com/office/powerpoint/2022/06/main/command" chg="mod">
              <pc226:chgData name="Ulla Wolff" userId="88ed596b-e744-42c2-acfc-fc8d133e389e" providerId="ADAL" clId="{B1988F2C-C2C0-4473-BC7A-F4C2E699C8A5}" dt="2025-02-19T08:25:29.372" v="22391" actId="20577"/>
              <pc2:cmMkLst xmlns:pc2="http://schemas.microsoft.com/office/powerpoint/2019/9/main/command">
                <pc:docMk/>
                <pc:sldMk cId="672796557" sldId="508"/>
                <pc2:cmMk id="{F8A3E5FB-D319-4763-A87C-5C6479D88938}"/>
              </pc2:cmMkLst>
            </pc226:cmChg>
          </p:ext>
        </pc:extLst>
      </pc:sldChg>
      <pc:sldChg chg="modSp del mod">
        <pc:chgData name="Ulla Wolff" userId="88ed596b-e744-42c2-acfc-fc8d133e389e" providerId="ADAL" clId="{B1988F2C-C2C0-4473-BC7A-F4C2E699C8A5}" dt="2025-02-18T07:49:26.812" v="19141" actId="47"/>
        <pc:sldMkLst>
          <pc:docMk/>
          <pc:sldMk cId="2429879076" sldId="514"/>
        </pc:sldMkLst>
      </pc:sldChg>
      <pc:sldChg chg="modSp mod modCm">
        <pc:chgData name="Ulla Wolff" userId="88ed596b-e744-42c2-acfc-fc8d133e389e" providerId="ADAL" clId="{B1988F2C-C2C0-4473-BC7A-F4C2E699C8A5}" dt="2025-04-09T11:21:58.791" v="29948" actId="20577"/>
        <pc:sldMkLst>
          <pc:docMk/>
          <pc:sldMk cId="2655600264" sldId="515"/>
        </pc:sldMkLst>
        <pc:spChg chg="mod">
          <ac:chgData name="Ulla Wolff" userId="88ed596b-e744-42c2-acfc-fc8d133e389e" providerId="ADAL" clId="{B1988F2C-C2C0-4473-BC7A-F4C2E699C8A5}" dt="2025-04-09T11:21:58.791" v="29948" actId="20577"/>
          <ac:spMkLst>
            <pc:docMk/>
            <pc:sldMk cId="2655600264" sldId="515"/>
            <ac:spMk id="4" creationId="{4B66D48B-9836-AA0A-770E-F5B90B032ED8}"/>
          </ac:spMkLst>
        </pc:spChg>
        <pc:extLst>
          <p:ext xmlns:p="http://schemas.openxmlformats.org/presentationml/2006/main" uri="{D6D511B9-2390-475A-947B-AFAB55BFBCF1}">
            <pc226:cmChg xmlns:pc226="http://schemas.microsoft.com/office/powerpoint/2022/06/main/command" chg="mod">
              <pc226:chgData name="Ulla Wolff" userId="88ed596b-e744-42c2-acfc-fc8d133e389e" providerId="ADAL" clId="{B1988F2C-C2C0-4473-BC7A-F4C2E699C8A5}" dt="2025-04-09T11:21:58.791" v="29948" actId="20577"/>
              <pc2:cmMkLst xmlns:pc2="http://schemas.microsoft.com/office/powerpoint/2019/9/main/command">
                <pc:docMk/>
                <pc:sldMk cId="2655600264" sldId="515"/>
                <pc2:cmMk id="{4F17530C-CF0F-428C-BA95-6A47A0A8F3F3}"/>
              </pc2:cmMkLst>
            </pc226:cmChg>
          </p:ext>
        </pc:extLst>
      </pc:sldChg>
      <pc:sldChg chg="modSp mod">
        <pc:chgData name="Ulla Wolff" userId="88ed596b-e744-42c2-acfc-fc8d133e389e" providerId="ADAL" clId="{B1988F2C-C2C0-4473-BC7A-F4C2E699C8A5}" dt="2025-04-09T11:13:08.216" v="29631" actId="20577"/>
        <pc:sldMkLst>
          <pc:docMk/>
          <pc:sldMk cId="2512527363" sldId="517"/>
        </pc:sldMkLst>
        <pc:spChg chg="mod">
          <ac:chgData name="Ulla Wolff" userId="88ed596b-e744-42c2-acfc-fc8d133e389e" providerId="ADAL" clId="{B1988F2C-C2C0-4473-BC7A-F4C2E699C8A5}" dt="2025-04-09T11:13:08.216" v="29631" actId="20577"/>
          <ac:spMkLst>
            <pc:docMk/>
            <pc:sldMk cId="2512527363" sldId="517"/>
            <ac:spMk id="4" creationId="{4BFEA3AF-DDBE-62EF-E427-93C8C13D7CE6}"/>
          </ac:spMkLst>
        </pc:spChg>
      </pc:sldChg>
      <pc:sldChg chg="modSp mod">
        <pc:chgData name="Ulla Wolff" userId="88ed596b-e744-42c2-acfc-fc8d133e389e" providerId="ADAL" clId="{B1988F2C-C2C0-4473-BC7A-F4C2E699C8A5}" dt="2025-01-30T06:35:12.817" v="1" actId="20577"/>
        <pc:sldMkLst>
          <pc:docMk/>
          <pc:sldMk cId="1715826125" sldId="519"/>
        </pc:sldMkLst>
      </pc:sldChg>
      <pc:sldChg chg="modSp mod">
        <pc:chgData name="Ulla Wolff" userId="88ed596b-e744-42c2-acfc-fc8d133e389e" providerId="ADAL" clId="{B1988F2C-C2C0-4473-BC7A-F4C2E699C8A5}" dt="2025-02-04T08:41:18.365" v="19103" actId="20577"/>
        <pc:sldMkLst>
          <pc:docMk/>
          <pc:sldMk cId="1975257708" sldId="522"/>
        </pc:sldMkLst>
      </pc:sldChg>
      <pc:sldChg chg="modSp mod">
        <pc:chgData name="Ulla Wolff" userId="88ed596b-e744-42c2-acfc-fc8d133e389e" providerId="ADAL" clId="{B1988F2C-C2C0-4473-BC7A-F4C2E699C8A5}" dt="2025-01-31T09:02:12.241" v="1132"/>
        <pc:sldMkLst>
          <pc:docMk/>
          <pc:sldMk cId="1951927915" sldId="523"/>
        </pc:sldMkLst>
      </pc:sldChg>
      <pc:sldChg chg="modSp mod">
        <pc:chgData name="Ulla Wolff" userId="88ed596b-e744-42c2-acfc-fc8d133e389e" providerId="ADAL" clId="{B1988F2C-C2C0-4473-BC7A-F4C2E699C8A5}" dt="2025-04-09T11:15:59.862" v="29764"/>
        <pc:sldMkLst>
          <pc:docMk/>
          <pc:sldMk cId="2636099867" sldId="526"/>
        </pc:sldMkLst>
        <pc:spChg chg="mod">
          <ac:chgData name="Ulla Wolff" userId="88ed596b-e744-42c2-acfc-fc8d133e389e" providerId="ADAL" clId="{B1988F2C-C2C0-4473-BC7A-F4C2E699C8A5}" dt="2025-04-09T11:13:52.482" v="29667" actId="20577"/>
          <ac:spMkLst>
            <pc:docMk/>
            <pc:sldMk cId="2636099867" sldId="526"/>
            <ac:spMk id="15" creationId="{A70031F7-9614-8F39-2468-8D5992CE4C8E}"/>
          </ac:spMkLst>
        </pc:spChg>
        <pc:graphicFrameChg chg="modGraphic">
          <ac:chgData name="Ulla Wolff" userId="88ed596b-e744-42c2-acfc-fc8d133e389e" providerId="ADAL" clId="{B1988F2C-C2C0-4473-BC7A-F4C2E699C8A5}" dt="2025-04-09T11:15:40.741" v="29709" actId="20577"/>
          <ac:graphicFrameMkLst>
            <pc:docMk/>
            <pc:sldMk cId="2636099867" sldId="526"/>
            <ac:graphicFrameMk id="7" creationId="{DCDD3DBF-F0B1-0957-4EF8-97D103D58502}"/>
          </ac:graphicFrameMkLst>
        </pc:graphicFrameChg>
        <pc:graphicFrameChg chg="mod modGraphic">
          <ac:chgData name="Ulla Wolff" userId="88ed596b-e744-42c2-acfc-fc8d133e389e" providerId="ADAL" clId="{B1988F2C-C2C0-4473-BC7A-F4C2E699C8A5}" dt="2025-04-09T11:15:59.862" v="29764"/>
          <ac:graphicFrameMkLst>
            <pc:docMk/>
            <pc:sldMk cId="2636099867" sldId="526"/>
            <ac:graphicFrameMk id="8" creationId="{CEB653DB-5C90-A118-0357-5AB3E8585743}"/>
          </ac:graphicFrameMkLst>
        </pc:graphicFrameChg>
      </pc:sldChg>
      <pc:sldChg chg="add del">
        <pc:chgData name="Ulla Wolff" userId="88ed596b-e744-42c2-acfc-fc8d133e389e" providerId="ADAL" clId="{B1988F2C-C2C0-4473-BC7A-F4C2E699C8A5}" dt="2025-01-31T11:44:21.863" v="3299" actId="47"/>
        <pc:sldMkLst>
          <pc:docMk/>
          <pc:sldMk cId="1427131936" sldId="527"/>
        </pc:sldMkLst>
      </pc:sldChg>
      <pc:sldChg chg="modSp add mod">
        <pc:chgData name="Ulla Wolff" userId="88ed596b-e744-42c2-acfc-fc8d133e389e" providerId="ADAL" clId="{B1988F2C-C2C0-4473-BC7A-F4C2E699C8A5}" dt="2025-02-18T13:09:00.919" v="19797" actId="20577"/>
        <pc:sldMkLst>
          <pc:docMk/>
          <pc:sldMk cId="359848924" sldId="528"/>
        </pc:sldMkLst>
      </pc:sldChg>
      <pc:sldChg chg="delSp modSp add del mod">
        <pc:chgData name="Ulla Wolff" userId="88ed596b-e744-42c2-acfc-fc8d133e389e" providerId="ADAL" clId="{B1988F2C-C2C0-4473-BC7A-F4C2E699C8A5}" dt="2025-01-31T11:45:08.103" v="3304" actId="47"/>
        <pc:sldMkLst>
          <pc:docMk/>
          <pc:sldMk cId="807382772" sldId="529"/>
        </pc:sldMkLst>
      </pc:sldChg>
      <pc:sldChg chg="add del">
        <pc:chgData name="Ulla Wolff" userId="88ed596b-e744-42c2-acfc-fc8d133e389e" providerId="ADAL" clId="{B1988F2C-C2C0-4473-BC7A-F4C2E699C8A5}" dt="2025-01-31T11:45:16.918" v="3306" actId="47"/>
        <pc:sldMkLst>
          <pc:docMk/>
          <pc:sldMk cId="1462385098" sldId="529"/>
        </pc:sldMkLst>
      </pc:sldChg>
      <pc:sldChg chg="modSp add mod">
        <pc:chgData name="Ulla Wolff" userId="88ed596b-e744-42c2-acfc-fc8d133e389e" providerId="ADAL" clId="{B1988F2C-C2C0-4473-BC7A-F4C2E699C8A5}" dt="2025-02-18T08:38:54.521" v="19622" actId="20577"/>
        <pc:sldMkLst>
          <pc:docMk/>
          <pc:sldMk cId="3336088997" sldId="529"/>
        </pc:sldMkLst>
      </pc:sldChg>
      <pc:sldChg chg="modSp add mod ord">
        <pc:chgData name="Ulla Wolff" userId="88ed596b-e744-42c2-acfc-fc8d133e389e" providerId="ADAL" clId="{B1988F2C-C2C0-4473-BC7A-F4C2E699C8A5}" dt="2025-02-19T07:30:45.885" v="20198"/>
        <pc:sldMkLst>
          <pc:docMk/>
          <pc:sldMk cId="3633525840" sldId="530"/>
        </pc:sldMkLst>
      </pc:sldChg>
      <pc:sldChg chg="modSp add mod">
        <pc:chgData name="Ulla Wolff" userId="88ed596b-e744-42c2-acfc-fc8d133e389e" providerId="ADAL" clId="{B1988F2C-C2C0-4473-BC7A-F4C2E699C8A5}" dt="2025-01-31T12:07:06.895" v="4215" actId="20577"/>
        <pc:sldMkLst>
          <pc:docMk/>
          <pc:sldMk cId="1258839194" sldId="531"/>
        </pc:sldMkLst>
      </pc:sldChg>
      <pc:sldChg chg="add del">
        <pc:chgData name="Ulla Wolff" userId="88ed596b-e744-42c2-acfc-fc8d133e389e" providerId="ADAL" clId="{B1988F2C-C2C0-4473-BC7A-F4C2E699C8A5}" dt="2025-01-31T12:28:24.747" v="5095" actId="47"/>
        <pc:sldMkLst>
          <pc:docMk/>
          <pc:sldMk cId="875495930" sldId="532"/>
        </pc:sldMkLst>
      </pc:sldChg>
      <pc:sldChg chg="modSp add mod">
        <pc:chgData name="Ulla Wolff" userId="88ed596b-e744-42c2-acfc-fc8d133e389e" providerId="ADAL" clId="{B1988F2C-C2C0-4473-BC7A-F4C2E699C8A5}" dt="2025-02-18T13:09:36.918" v="19839" actId="20577"/>
        <pc:sldMkLst>
          <pc:docMk/>
          <pc:sldMk cId="2061093629" sldId="532"/>
        </pc:sldMkLst>
      </pc:sldChg>
      <pc:sldChg chg="modSp add mod">
        <pc:chgData name="Ulla Wolff" userId="88ed596b-e744-42c2-acfc-fc8d133e389e" providerId="ADAL" clId="{B1988F2C-C2C0-4473-BC7A-F4C2E699C8A5}" dt="2025-02-18T13:09:07.832" v="19802" actId="20577"/>
        <pc:sldMkLst>
          <pc:docMk/>
          <pc:sldMk cId="4024297452" sldId="533"/>
        </pc:sldMkLst>
      </pc:sldChg>
      <pc:sldChg chg="modSp add mod">
        <pc:chgData name="Ulla Wolff" userId="88ed596b-e744-42c2-acfc-fc8d133e389e" providerId="ADAL" clId="{B1988F2C-C2C0-4473-BC7A-F4C2E699C8A5}" dt="2025-02-18T13:09:15.504" v="19813" actId="20577"/>
        <pc:sldMkLst>
          <pc:docMk/>
          <pc:sldMk cId="2300900473" sldId="534"/>
        </pc:sldMkLst>
      </pc:sldChg>
      <pc:sldChg chg="modSp add del mod">
        <pc:chgData name="Ulla Wolff" userId="88ed596b-e744-42c2-acfc-fc8d133e389e" providerId="ADAL" clId="{B1988F2C-C2C0-4473-BC7A-F4C2E699C8A5}" dt="2025-01-31T12:56:45.770" v="6069" actId="47"/>
        <pc:sldMkLst>
          <pc:docMk/>
          <pc:sldMk cId="723039040" sldId="535"/>
        </pc:sldMkLst>
      </pc:sldChg>
      <pc:sldChg chg="addSp delSp modSp add mod ord">
        <pc:chgData name="Ulla Wolff" userId="88ed596b-e744-42c2-acfc-fc8d133e389e" providerId="ADAL" clId="{B1988F2C-C2C0-4473-BC7A-F4C2E699C8A5}" dt="2025-03-04T12:28:15.664" v="27467" actId="20577"/>
        <pc:sldMkLst>
          <pc:docMk/>
          <pc:sldMk cId="1271249242" sldId="535"/>
        </pc:sldMkLst>
      </pc:sldChg>
      <pc:sldChg chg="delSp modSp add del mod">
        <pc:chgData name="Ulla Wolff" userId="88ed596b-e744-42c2-acfc-fc8d133e389e" providerId="ADAL" clId="{B1988F2C-C2C0-4473-BC7A-F4C2E699C8A5}" dt="2025-02-03T10:58:26.522" v="9648" actId="47"/>
        <pc:sldMkLst>
          <pc:docMk/>
          <pc:sldMk cId="2466941986" sldId="536"/>
        </pc:sldMkLst>
      </pc:sldChg>
      <pc:sldChg chg="delSp modSp add mod">
        <pc:chgData name="Ulla Wolff" userId="88ed596b-e744-42c2-acfc-fc8d133e389e" providerId="ADAL" clId="{B1988F2C-C2C0-4473-BC7A-F4C2E699C8A5}" dt="2025-03-04T12:45:29.273" v="27492" actId="20577"/>
        <pc:sldMkLst>
          <pc:docMk/>
          <pc:sldMk cId="4013763174" sldId="536"/>
        </pc:sldMkLst>
      </pc:sldChg>
      <pc:sldChg chg="modSp add mod">
        <pc:chgData name="Ulla Wolff" userId="88ed596b-e744-42c2-acfc-fc8d133e389e" providerId="ADAL" clId="{B1988F2C-C2C0-4473-BC7A-F4C2E699C8A5}" dt="2025-02-18T13:09:43.191" v="19843" actId="20577"/>
        <pc:sldMkLst>
          <pc:docMk/>
          <pc:sldMk cId="1032063124" sldId="537"/>
        </pc:sldMkLst>
      </pc:sldChg>
      <pc:sldChg chg="modSp add mod">
        <pc:chgData name="Ulla Wolff" userId="88ed596b-e744-42c2-acfc-fc8d133e389e" providerId="ADAL" clId="{B1988F2C-C2C0-4473-BC7A-F4C2E699C8A5}" dt="2025-02-18T13:09:47.991" v="19848" actId="20577"/>
        <pc:sldMkLst>
          <pc:docMk/>
          <pc:sldMk cId="3042407416" sldId="538"/>
        </pc:sldMkLst>
      </pc:sldChg>
      <pc:sldChg chg="modSp add mod">
        <pc:chgData name="Ulla Wolff" userId="88ed596b-e744-42c2-acfc-fc8d133e389e" providerId="ADAL" clId="{B1988F2C-C2C0-4473-BC7A-F4C2E699C8A5}" dt="2025-03-27T17:46:46.774" v="29133" actId="20577"/>
        <pc:sldMkLst>
          <pc:docMk/>
          <pc:sldMk cId="3189756715" sldId="539"/>
        </pc:sldMkLst>
      </pc:sldChg>
      <pc:sldChg chg="modSp add mod">
        <pc:chgData name="Ulla Wolff" userId="88ed596b-e744-42c2-acfc-fc8d133e389e" providerId="ADAL" clId="{B1988F2C-C2C0-4473-BC7A-F4C2E699C8A5}" dt="2025-02-18T08:40:48.811" v="19635" actId="20577"/>
        <pc:sldMkLst>
          <pc:docMk/>
          <pc:sldMk cId="3931029920" sldId="540"/>
        </pc:sldMkLst>
      </pc:sldChg>
      <pc:sldChg chg="modSp add del mod">
        <pc:chgData name="Ulla Wolff" userId="88ed596b-e744-42c2-acfc-fc8d133e389e" providerId="ADAL" clId="{B1988F2C-C2C0-4473-BC7A-F4C2E699C8A5}" dt="2025-02-18T07:49:29.012" v="19142" actId="47"/>
        <pc:sldMkLst>
          <pc:docMk/>
          <pc:sldMk cId="3911681347" sldId="541"/>
        </pc:sldMkLst>
      </pc:sldChg>
      <pc:sldChg chg="modSp mod modCm">
        <pc:chgData name="Ulla Wolff" userId="88ed596b-e744-42c2-acfc-fc8d133e389e" providerId="ADAL" clId="{B1988F2C-C2C0-4473-BC7A-F4C2E699C8A5}" dt="2025-03-17T09:11:09.761" v="27675"/>
        <pc:sldMkLst>
          <pc:docMk/>
          <pc:sldMk cId="1903809187" sldId="542"/>
        </pc:sldMkLst>
        <pc:extLst>
          <p:ext xmlns:p="http://schemas.openxmlformats.org/presentationml/2006/main" uri="{D6D511B9-2390-475A-947B-AFAB55BFBCF1}">
            <pc226:cmChg xmlns:pc226="http://schemas.microsoft.com/office/powerpoint/2022/06/main/command" chg="mod">
              <pc226:chgData name="Ulla Wolff" userId="88ed596b-e744-42c2-acfc-fc8d133e389e" providerId="ADAL" clId="{B1988F2C-C2C0-4473-BC7A-F4C2E699C8A5}" dt="2025-02-21T12:30:56.119" v="22923" actId="20577"/>
              <pc2:cmMkLst xmlns:pc2="http://schemas.microsoft.com/office/powerpoint/2019/9/main/command">
                <pc:docMk/>
                <pc:sldMk cId="1903809187" sldId="542"/>
                <pc2:cmMk id="{AD93DF01-091B-465B-8EA9-A2FE3E59E69D}"/>
              </pc2:cmMkLst>
            </pc226:cmChg>
          </p:ext>
        </pc:extLst>
      </pc:sldChg>
      <pc:sldChg chg="modSp mod">
        <pc:chgData name="Ulla Wolff" userId="88ed596b-e744-42c2-acfc-fc8d133e389e" providerId="ADAL" clId="{B1988F2C-C2C0-4473-BC7A-F4C2E699C8A5}" dt="2025-04-09T11:21:32.898" v="29903" actId="20577"/>
        <pc:sldMkLst>
          <pc:docMk/>
          <pc:sldMk cId="382393959" sldId="543"/>
        </pc:sldMkLst>
        <pc:spChg chg="mod">
          <ac:chgData name="Ulla Wolff" userId="88ed596b-e744-42c2-acfc-fc8d133e389e" providerId="ADAL" clId="{B1988F2C-C2C0-4473-BC7A-F4C2E699C8A5}" dt="2025-04-09T11:21:32.898" v="29903" actId="20577"/>
          <ac:spMkLst>
            <pc:docMk/>
            <pc:sldMk cId="382393959" sldId="543"/>
            <ac:spMk id="4" creationId="{7B060055-ECAA-FE99-CC95-48F5E5DD9D27}"/>
          </ac:spMkLst>
        </pc:spChg>
      </pc:sldChg>
      <pc:sldChg chg="modSp mod modCm">
        <pc:chgData name="Ulla Wolff" userId="88ed596b-e744-42c2-acfc-fc8d133e389e" providerId="ADAL" clId="{B1988F2C-C2C0-4473-BC7A-F4C2E699C8A5}" dt="2025-04-01T12:16:56.044" v="29403" actId="20577"/>
        <pc:sldMkLst>
          <pc:docMk/>
          <pc:sldMk cId="2343821536" sldId="544"/>
        </pc:sldMkLst>
        <pc:spChg chg="mod">
          <ac:chgData name="Ulla Wolff" userId="88ed596b-e744-42c2-acfc-fc8d133e389e" providerId="ADAL" clId="{B1988F2C-C2C0-4473-BC7A-F4C2E699C8A5}" dt="2025-04-01T12:16:56.044" v="29403" actId="20577"/>
          <ac:spMkLst>
            <pc:docMk/>
            <pc:sldMk cId="2343821536" sldId="544"/>
            <ac:spMk id="6" creationId="{E1A32536-9C98-A046-F5B1-DFD49BA936DF}"/>
          </ac:spMkLst>
        </pc:spChg>
        <pc:extLst>
          <p:ext xmlns:p="http://schemas.openxmlformats.org/presentationml/2006/main" uri="{D6D511B9-2390-475A-947B-AFAB55BFBCF1}">
            <pc226:cmChg xmlns:pc226="http://schemas.microsoft.com/office/powerpoint/2022/06/main/command" chg="mod">
              <pc226:chgData name="Ulla Wolff" userId="88ed596b-e744-42c2-acfc-fc8d133e389e" providerId="ADAL" clId="{B1988F2C-C2C0-4473-BC7A-F4C2E699C8A5}" dt="2025-04-01T12:16:56.044" v="29403" actId="20577"/>
              <pc2:cmMkLst xmlns:pc2="http://schemas.microsoft.com/office/powerpoint/2019/9/main/command">
                <pc:docMk/>
                <pc:sldMk cId="2343821536" sldId="544"/>
                <pc2:cmMk id="{FC574C11-4B49-4F98-B6E1-7E414C2B2BE8}"/>
              </pc2:cmMkLst>
            </pc226:cmChg>
            <pc226:cmChg xmlns:pc226="http://schemas.microsoft.com/office/powerpoint/2022/06/main/command" chg="mod">
              <pc226:chgData name="Ulla Wolff" userId="88ed596b-e744-42c2-acfc-fc8d133e389e" providerId="ADAL" clId="{B1988F2C-C2C0-4473-BC7A-F4C2E699C8A5}" dt="2025-04-01T12:16:56.044" v="29403" actId="20577"/>
              <pc2:cmMkLst xmlns:pc2="http://schemas.microsoft.com/office/powerpoint/2019/9/main/command">
                <pc:docMk/>
                <pc:sldMk cId="2343821536" sldId="544"/>
                <pc2:cmMk id="{981CA41C-BA68-4ABE-80BD-B27EB247DB65}"/>
              </pc2:cmMkLst>
            </pc226:cmChg>
          </p:ext>
        </pc:extLst>
      </pc:sldChg>
      <pc:sldChg chg="modSp mod">
        <pc:chgData name="Ulla Wolff" userId="88ed596b-e744-42c2-acfc-fc8d133e389e" providerId="ADAL" clId="{B1988F2C-C2C0-4473-BC7A-F4C2E699C8A5}" dt="2025-02-18T08:33:05.264" v="19485" actId="122"/>
        <pc:sldMkLst>
          <pc:docMk/>
          <pc:sldMk cId="69700492" sldId="545"/>
        </pc:sldMkLst>
      </pc:sldChg>
      <pc:sldChg chg="modSp mod">
        <pc:chgData name="Ulla Wolff" userId="88ed596b-e744-42c2-acfc-fc8d133e389e" providerId="ADAL" clId="{B1988F2C-C2C0-4473-BC7A-F4C2E699C8A5}" dt="2025-02-18T13:08:02.180" v="19764" actId="20577"/>
        <pc:sldMkLst>
          <pc:docMk/>
          <pc:sldMk cId="1936888692" sldId="547"/>
        </pc:sldMkLst>
      </pc:sldChg>
      <pc:sldChg chg="modSp mod">
        <pc:chgData name="Ulla Wolff" userId="88ed596b-e744-42c2-acfc-fc8d133e389e" providerId="ADAL" clId="{B1988F2C-C2C0-4473-BC7A-F4C2E699C8A5}" dt="2025-02-18T13:08:08.403" v="19765" actId="20577"/>
        <pc:sldMkLst>
          <pc:docMk/>
          <pc:sldMk cId="3781189785" sldId="548"/>
        </pc:sldMkLst>
      </pc:sldChg>
      <pc:sldChg chg="modSp mod">
        <pc:chgData name="Ulla Wolff" userId="88ed596b-e744-42c2-acfc-fc8d133e389e" providerId="ADAL" clId="{B1988F2C-C2C0-4473-BC7A-F4C2E699C8A5}" dt="2025-02-18T13:08:11.799" v="19766" actId="20577"/>
        <pc:sldMkLst>
          <pc:docMk/>
          <pc:sldMk cId="3727169487" sldId="549"/>
        </pc:sldMkLst>
      </pc:sldChg>
      <pc:sldChg chg="modSp mod">
        <pc:chgData name="Ulla Wolff" userId="88ed596b-e744-42c2-acfc-fc8d133e389e" providerId="ADAL" clId="{B1988F2C-C2C0-4473-BC7A-F4C2E699C8A5}" dt="2025-02-18T13:08:32.360" v="19771" actId="20577"/>
        <pc:sldMkLst>
          <pc:docMk/>
          <pc:sldMk cId="2408923728" sldId="550"/>
        </pc:sldMkLst>
      </pc:sldChg>
      <pc:sldChg chg="modSp mod">
        <pc:chgData name="Ulla Wolff" userId="88ed596b-e744-42c2-acfc-fc8d133e389e" providerId="ADAL" clId="{B1988F2C-C2C0-4473-BC7A-F4C2E699C8A5}" dt="2025-02-18T13:08:40.105" v="19776" actId="20577"/>
        <pc:sldMkLst>
          <pc:docMk/>
          <pc:sldMk cId="1272900846" sldId="551"/>
        </pc:sldMkLst>
      </pc:sldChg>
      <pc:sldChg chg="modSp mod">
        <pc:chgData name="Ulla Wolff" userId="88ed596b-e744-42c2-acfc-fc8d133e389e" providerId="ADAL" clId="{B1988F2C-C2C0-4473-BC7A-F4C2E699C8A5}" dt="2025-02-18T13:08:46.931" v="19781" actId="20577"/>
        <pc:sldMkLst>
          <pc:docMk/>
          <pc:sldMk cId="1209938796" sldId="552"/>
        </pc:sldMkLst>
      </pc:sldChg>
      <pc:sldChg chg="modSp mod">
        <pc:chgData name="Ulla Wolff" userId="88ed596b-e744-42c2-acfc-fc8d133e389e" providerId="ADAL" clId="{B1988F2C-C2C0-4473-BC7A-F4C2E699C8A5}" dt="2025-02-18T13:08:52.032" v="19786" actId="20577"/>
        <pc:sldMkLst>
          <pc:docMk/>
          <pc:sldMk cId="3893412517" sldId="553"/>
        </pc:sldMkLst>
      </pc:sldChg>
      <pc:sldChg chg="modSp mod modCm">
        <pc:chgData name="Ulla Wolff" userId="88ed596b-e744-42c2-acfc-fc8d133e389e" providerId="ADAL" clId="{B1988F2C-C2C0-4473-BC7A-F4C2E699C8A5}" dt="2025-04-23T08:46:20.705" v="30168" actId="20577"/>
        <pc:sldMkLst>
          <pc:docMk/>
          <pc:sldMk cId="3857941990" sldId="554"/>
        </pc:sldMkLst>
        <pc:spChg chg="mod">
          <ac:chgData name="Ulla Wolff" userId="88ed596b-e744-42c2-acfc-fc8d133e389e" providerId="ADAL" clId="{B1988F2C-C2C0-4473-BC7A-F4C2E699C8A5}" dt="2025-04-23T08:46:20.705" v="30168" actId="20577"/>
          <ac:spMkLst>
            <pc:docMk/>
            <pc:sldMk cId="3857941990" sldId="554"/>
            <ac:spMk id="4" creationId="{DC449560-0E00-576F-1E55-1A1892137B3D}"/>
          </ac:spMkLst>
        </pc:spChg>
        <pc:extLst>
          <p:ext xmlns:p="http://schemas.openxmlformats.org/presentationml/2006/main" uri="{D6D511B9-2390-475A-947B-AFAB55BFBCF1}">
            <pc226:cmChg xmlns:pc226="http://schemas.microsoft.com/office/powerpoint/2022/06/main/command" chg="mod">
              <pc226:chgData name="Ulla Wolff" userId="88ed596b-e744-42c2-acfc-fc8d133e389e" providerId="ADAL" clId="{B1988F2C-C2C0-4473-BC7A-F4C2E699C8A5}" dt="2025-04-23T08:46:20.705" v="30168" actId="20577"/>
              <pc2:cmMkLst xmlns:pc2="http://schemas.microsoft.com/office/powerpoint/2019/9/main/command">
                <pc:docMk/>
                <pc:sldMk cId="3857941990" sldId="554"/>
                <pc2:cmMk id="{21F2AE64-DA57-4FE4-BACD-0D126CFCB950}"/>
              </pc2:cmMkLst>
            </pc226:cmChg>
            <pc226:cmChg xmlns:pc226="http://schemas.microsoft.com/office/powerpoint/2022/06/main/command" chg="mod">
              <pc226:chgData name="Ulla Wolff" userId="88ed596b-e744-42c2-acfc-fc8d133e389e" providerId="ADAL" clId="{B1988F2C-C2C0-4473-BC7A-F4C2E699C8A5}" dt="2025-02-18T06:37:41.144" v="19128" actId="20577"/>
              <pc2:cmMkLst xmlns:pc2="http://schemas.microsoft.com/office/powerpoint/2019/9/main/command">
                <pc:docMk/>
                <pc:sldMk cId="3857941990" sldId="554"/>
                <pc2:cmMk id="{812E56A6-4948-4CD7-A98C-FBAA8EFA94A6}"/>
              </pc2:cmMkLst>
            </pc226:cmChg>
            <pc226:cmChg xmlns:pc226="http://schemas.microsoft.com/office/powerpoint/2022/06/main/command" chg="mod">
              <pc226:chgData name="Ulla Wolff" userId="88ed596b-e744-42c2-acfc-fc8d133e389e" providerId="ADAL" clId="{B1988F2C-C2C0-4473-BC7A-F4C2E699C8A5}" dt="2025-04-23T08:46:20.705" v="30168" actId="20577"/>
              <pc2:cmMkLst xmlns:pc2="http://schemas.microsoft.com/office/powerpoint/2019/9/main/command">
                <pc:docMk/>
                <pc:sldMk cId="3857941990" sldId="554"/>
                <pc2:cmMk id="{B1F424C0-3BF1-4BB6-A567-F3F2DD3B19F8}"/>
              </pc2:cmMkLst>
            </pc226:cmChg>
            <pc226:cmChg xmlns:pc226="http://schemas.microsoft.com/office/powerpoint/2022/06/main/command" chg="mod">
              <pc226:chgData name="Ulla Wolff" userId="88ed596b-e744-42c2-acfc-fc8d133e389e" providerId="ADAL" clId="{B1988F2C-C2C0-4473-BC7A-F4C2E699C8A5}" dt="2025-04-04T05:41:34.134" v="29404" actId="20577"/>
              <pc2:cmMkLst xmlns:pc2="http://schemas.microsoft.com/office/powerpoint/2019/9/main/command">
                <pc:docMk/>
                <pc:sldMk cId="3857941990" sldId="554"/>
                <pc2:cmMk id="{A80C9EC2-EEA5-4D71-9195-2F47F34D2A74}"/>
              </pc2:cmMkLst>
            </pc226:cmChg>
            <pc226:cmChg xmlns:pc226="http://schemas.microsoft.com/office/powerpoint/2022/06/main/command" chg="mod">
              <pc226:chgData name="Ulla Wolff" userId="88ed596b-e744-42c2-acfc-fc8d133e389e" providerId="ADAL" clId="{B1988F2C-C2C0-4473-BC7A-F4C2E699C8A5}" dt="2025-04-04T05:41:34.134" v="29404" actId="20577"/>
              <pc2:cmMkLst xmlns:pc2="http://schemas.microsoft.com/office/powerpoint/2019/9/main/command">
                <pc:docMk/>
                <pc:sldMk cId="3857941990" sldId="554"/>
                <pc2:cmMk id="{C72792CD-F3E1-4101-A6B0-7266CC39B568}"/>
              </pc2:cmMkLst>
            </pc226:cmChg>
            <pc226:cmChg xmlns:pc226="http://schemas.microsoft.com/office/powerpoint/2022/06/main/command" chg="mod">
              <pc226:chgData name="Ulla Wolff" userId="88ed596b-e744-42c2-acfc-fc8d133e389e" providerId="ADAL" clId="{B1988F2C-C2C0-4473-BC7A-F4C2E699C8A5}" dt="2025-04-23T08:46:20.705" v="30168" actId="20577"/>
              <pc2:cmMkLst xmlns:pc2="http://schemas.microsoft.com/office/powerpoint/2019/9/main/command">
                <pc:docMk/>
                <pc:sldMk cId="3857941990" sldId="554"/>
                <pc2:cmMk id="{775ABFD1-FAC5-4AB7-8B0C-7E0E65D81C4F}"/>
              </pc2:cmMkLst>
            </pc226:cmChg>
            <pc226:cmChg xmlns:pc226="http://schemas.microsoft.com/office/powerpoint/2022/06/main/command" chg="mod">
              <pc226:chgData name="Ulla Wolff" userId="88ed596b-e744-42c2-acfc-fc8d133e389e" providerId="ADAL" clId="{B1988F2C-C2C0-4473-BC7A-F4C2E699C8A5}" dt="2025-04-04T05:41:34.134" v="29404" actId="20577"/>
              <pc2:cmMkLst xmlns:pc2="http://schemas.microsoft.com/office/powerpoint/2019/9/main/command">
                <pc:docMk/>
                <pc:sldMk cId="3857941990" sldId="554"/>
                <pc2:cmMk id="{370E31D9-09C0-4FE5-83CE-0F7317DB22D3}"/>
              </pc2:cmMkLst>
            </pc226:cmChg>
            <pc226:cmChg xmlns:pc226="http://schemas.microsoft.com/office/powerpoint/2022/06/main/command" chg="mod">
              <pc226:chgData name="Ulla Wolff" userId="88ed596b-e744-42c2-acfc-fc8d133e389e" providerId="ADAL" clId="{B1988F2C-C2C0-4473-BC7A-F4C2E699C8A5}" dt="2025-04-04T05:41:34.134" v="29404" actId="20577"/>
              <pc2:cmMkLst xmlns:pc2="http://schemas.microsoft.com/office/powerpoint/2019/9/main/command">
                <pc:docMk/>
                <pc:sldMk cId="3857941990" sldId="554"/>
                <pc2:cmMk id="{E09530DF-A79C-4006-9C68-804ECBF2969C}"/>
              </pc2:cmMkLst>
            </pc226:cmChg>
          </p:ext>
        </pc:extLst>
      </pc:sldChg>
      <pc:sldChg chg="modSp mod">
        <pc:chgData name="Ulla Wolff" userId="88ed596b-e744-42c2-acfc-fc8d133e389e" providerId="ADAL" clId="{B1988F2C-C2C0-4473-BC7A-F4C2E699C8A5}" dt="2025-03-20T08:48:57.231" v="27702" actId="207"/>
        <pc:sldMkLst>
          <pc:docMk/>
          <pc:sldMk cId="1703417438" sldId="555"/>
        </pc:sldMkLst>
      </pc:sldChg>
      <pc:sldChg chg="modSp mod modCm">
        <pc:chgData name="Ulla Wolff" userId="88ed596b-e744-42c2-acfc-fc8d133e389e" providerId="ADAL" clId="{B1988F2C-C2C0-4473-BC7A-F4C2E699C8A5}" dt="2025-04-09T11:10:03.060" v="29603" actId="20577"/>
        <pc:sldMkLst>
          <pc:docMk/>
          <pc:sldMk cId="4191288826" sldId="556"/>
        </pc:sldMkLst>
        <pc:extLst>
          <p:ext xmlns:p="http://schemas.openxmlformats.org/presentationml/2006/main" uri="{D6D511B9-2390-475A-947B-AFAB55BFBCF1}">
            <pc226:cmChg xmlns:pc226="http://schemas.microsoft.com/office/powerpoint/2022/06/main/command" chg="mod">
              <pc226:chgData name="Ulla Wolff" userId="88ed596b-e744-42c2-acfc-fc8d133e389e" providerId="ADAL" clId="{B1988F2C-C2C0-4473-BC7A-F4C2E699C8A5}" dt="2025-04-04T06:37:12.645" v="29420" actId="20577"/>
              <pc2:cmMkLst xmlns:pc2="http://schemas.microsoft.com/office/powerpoint/2019/9/main/command">
                <pc:docMk/>
                <pc:sldMk cId="4191288826" sldId="556"/>
                <pc2:cmMk id="{08EB4F45-B6F6-4785-8C6B-982D611B3217}"/>
              </pc2:cmMkLst>
            </pc226:cmChg>
            <pc226:cmChg xmlns:pc226="http://schemas.microsoft.com/office/powerpoint/2022/06/main/command" chg="mod">
              <pc226:chgData name="Ulla Wolff" userId="88ed596b-e744-42c2-acfc-fc8d133e389e" providerId="ADAL" clId="{B1988F2C-C2C0-4473-BC7A-F4C2E699C8A5}" dt="2025-04-04T06:37:12.645" v="29420" actId="20577"/>
              <pc2:cmMkLst xmlns:pc2="http://schemas.microsoft.com/office/powerpoint/2019/9/main/command">
                <pc:docMk/>
                <pc:sldMk cId="4191288826" sldId="556"/>
                <pc2:cmMk id="{7D0E8C5A-F84B-40DA-8F16-4423A71BAC9B}"/>
              </pc2:cmMkLst>
            </pc226:cmChg>
            <pc226:cmChg xmlns:pc226="http://schemas.microsoft.com/office/powerpoint/2022/06/main/command" chg="mod">
              <pc226:chgData name="Ulla Wolff" userId="88ed596b-e744-42c2-acfc-fc8d133e389e" providerId="ADAL" clId="{B1988F2C-C2C0-4473-BC7A-F4C2E699C8A5}" dt="2025-04-04T06:37:12.645" v="29420" actId="20577"/>
              <pc2:cmMkLst xmlns:pc2="http://schemas.microsoft.com/office/powerpoint/2019/9/main/command">
                <pc:docMk/>
                <pc:sldMk cId="4191288826" sldId="556"/>
                <pc2:cmMk id="{4E249F7A-5B9F-4E2B-B0BD-974A6F6BEC69}"/>
              </pc2:cmMkLst>
            </pc226:cmChg>
          </p:ext>
        </pc:extLst>
      </pc:sldChg>
      <pc:sldChg chg="modSp add del mod">
        <pc:chgData name="Ulla Wolff" userId="88ed596b-e744-42c2-acfc-fc8d133e389e" providerId="ADAL" clId="{B1988F2C-C2C0-4473-BC7A-F4C2E699C8A5}" dt="2025-02-19T07:48:48.844" v="21459" actId="47"/>
        <pc:sldMkLst>
          <pc:docMk/>
          <pc:sldMk cId="2446915572" sldId="557"/>
        </pc:sldMkLst>
      </pc:sldChg>
      <pc:sldChg chg="modSp add del mod">
        <pc:chgData name="Ulla Wolff" userId="88ed596b-e744-42c2-acfc-fc8d133e389e" providerId="ADAL" clId="{B1988F2C-C2C0-4473-BC7A-F4C2E699C8A5}" dt="2025-02-19T07:58:52.427" v="21856" actId="47"/>
        <pc:sldMkLst>
          <pc:docMk/>
          <pc:sldMk cId="2614734293" sldId="557"/>
        </pc:sldMkLst>
      </pc:sldChg>
      <pc:sldChg chg="modSp add del mod">
        <pc:chgData name="Ulla Wolff" userId="88ed596b-e744-42c2-acfc-fc8d133e389e" providerId="ADAL" clId="{B1988F2C-C2C0-4473-BC7A-F4C2E699C8A5}" dt="2025-02-19T07:45:00.377" v="21184" actId="47"/>
        <pc:sldMkLst>
          <pc:docMk/>
          <pc:sldMk cId="3406695489" sldId="557"/>
        </pc:sldMkLst>
      </pc:sldChg>
      <pc:sldChg chg="modSp mod modCm">
        <pc:chgData name="Ulla Wolff" userId="88ed596b-e744-42c2-acfc-fc8d133e389e" providerId="ADAL" clId="{B1988F2C-C2C0-4473-BC7A-F4C2E699C8A5}" dt="2025-04-23T08:40:08.024" v="30077" actId="207"/>
        <pc:sldMkLst>
          <pc:docMk/>
          <pc:sldMk cId="3421488351" sldId="557"/>
        </pc:sldMkLst>
        <pc:extLst>
          <p:ext xmlns:p="http://schemas.openxmlformats.org/presentationml/2006/main" uri="{D6D511B9-2390-475A-947B-AFAB55BFBCF1}">
            <pc226:cmChg xmlns:pc226="http://schemas.microsoft.com/office/powerpoint/2022/06/main/command" chg="mod">
              <pc226:chgData name="Ulla Wolff" userId="88ed596b-e744-42c2-acfc-fc8d133e389e" providerId="ADAL" clId="{B1988F2C-C2C0-4473-BC7A-F4C2E699C8A5}" dt="2025-04-23T08:39:34.691" v="30076" actId="20577"/>
              <pc2:cmMkLst xmlns:pc2="http://schemas.microsoft.com/office/powerpoint/2019/9/main/command">
                <pc:docMk/>
                <pc:sldMk cId="3421488351" sldId="557"/>
                <pc2:cmMk id="{5825A335-B8B7-4067-9BF8-87AC28242502}"/>
              </pc2:cmMkLst>
            </pc226:cmChg>
          </p:ext>
        </pc:extLst>
      </pc:sldChg>
      <pc:sldChg chg="modSp add mod">
        <pc:chgData name="Ulla Wolff" userId="88ed596b-e744-42c2-acfc-fc8d133e389e" providerId="ADAL" clId="{B1988F2C-C2C0-4473-BC7A-F4C2E699C8A5}" dt="2025-03-03T13:44:14.649" v="24464" actId="20577"/>
        <pc:sldMkLst>
          <pc:docMk/>
          <pc:sldMk cId="3596435232" sldId="557"/>
        </pc:sldMkLst>
      </pc:sldChg>
      <pc:sldChg chg="modSp add del mod">
        <pc:chgData name="Ulla Wolff" userId="88ed596b-e744-42c2-acfc-fc8d133e389e" providerId="ADAL" clId="{B1988F2C-C2C0-4473-BC7A-F4C2E699C8A5}" dt="2025-03-04T11:58:34.839" v="27263" actId="47"/>
        <pc:sldMkLst>
          <pc:docMk/>
          <pc:sldMk cId="2854526803" sldId="558"/>
        </pc:sldMkLst>
      </pc:sldChg>
      <pc:sldChg chg="modSp add del mod">
        <pc:chgData name="Ulla Wolff" userId="88ed596b-e744-42c2-acfc-fc8d133e389e" providerId="ADAL" clId="{B1988F2C-C2C0-4473-BC7A-F4C2E699C8A5}" dt="2025-03-04T11:58:18.265" v="27262" actId="47"/>
        <pc:sldMkLst>
          <pc:docMk/>
          <pc:sldMk cId="1478623237" sldId="559"/>
        </pc:sldMkLst>
      </pc:sldChg>
      <pc:sldChg chg="modSp add del mod">
        <pc:chgData name="Ulla Wolff" userId="88ed596b-e744-42c2-acfc-fc8d133e389e" providerId="ADAL" clId="{B1988F2C-C2C0-4473-BC7A-F4C2E699C8A5}" dt="2025-03-04T08:38:09.319" v="24753" actId="47"/>
        <pc:sldMkLst>
          <pc:docMk/>
          <pc:sldMk cId="2064687154" sldId="559"/>
        </pc:sldMkLst>
      </pc:sldChg>
    </pc:docChg>
  </pc:docChgLst>
  <pc:docChgLst>
    <pc:chgData name="Kira Mogensen" userId="S::kmo@skoleidraet.dk::55929ade-f85c-496e-af30-bcc997c352d8" providerId="AD" clId="Web-{536F0436-D836-E0A7-1892-2D05943B9296}"/>
    <pc:docChg chg="modSld">
      <pc:chgData name="Kira Mogensen" userId="S::kmo@skoleidraet.dk::55929ade-f85c-496e-af30-bcc997c352d8" providerId="AD" clId="Web-{536F0436-D836-E0A7-1892-2D05943B9296}" dt="2025-04-01T09:59:48.447" v="222" actId="20577"/>
      <pc:docMkLst>
        <pc:docMk/>
      </pc:docMkLst>
      <pc:sldChg chg="modSp">
        <pc:chgData name="Kira Mogensen" userId="S::kmo@skoleidraet.dk::55929ade-f85c-496e-af30-bcc997c352d8" providerId="AD" clId="Web-{536F0436-D836-E0A7-1892-2D05943B9296}" dt="2025-04-01T09:45:28.248" v="180"/>
        <pc:sldMkLst>
          <pc:docMk/>
          <pc:sldMk cId="620029108" sldId="389"/>
        </pc:sldMkLst>
      </pc:sldChg>
      <pc:sldChg chg="modSp modCm">
        <pc:chgData name="Kira Mogensen" userId="S::kmo@skoleidraet.dk::55929ade-f85c-496e-af30-bcc997c352d8" providerId="AD" clId="Web-{536F0436-D836-E0A7-1892-2D05943B9296}" dt="2025-04-01T09:59:48.447" v="222" actId="20577"/>
        <pc:sldMkLst>
          <pc:docMk/>
          <pc:sldMk cId="2655600264" sldId="515"/>
        </pc:sldMkLst>
        <pc:spChg chg="mod">
          <ac:chgData name="Kira Mogensen" userId="S::kmo@skoleidraet.dk::55929ade-f85c-496e-af30-bcc997c352d8" providerId="AD" clId="Web-{536F0436-D836-E0A7-1892-2D05943B9296}" dt="2025-04-01T09:59:48.447" v="222" actId="20577"/>
          <ac:spMkLst>
            <pc:docMk/>
            <pc:sldMk cId="2655600264" sldId="515"/>
            <ac:spMk id="4" creationId="{4B66D48B-9836-AA0A-770E-F5B90B032ED8}"/>
          </ac:spMkLst>
        </pc:spChg>
        <pc:extLst>
          <p:ext xmlns:p="http://schemas.openxmlformats.org/presentationml/2006/main" uri="{D6D511B9-2390-475A-947B-AFAB55BFBCF1}">
            <pc226:cmChg xmlns:pc226="http://schemas.microsoft.com/office/powerpoint/2022/06/main/command" chg="mod">
              <pc226:chgData name="Kira Mogensen" userId="S::kmo@skoleidraet.dk::55929ade-f85c-496e-af30-bcc997c352d8" providerId="AD" clId="Web-{536F0436-D836-E0A7-1892-2D05943B9296}" dt="2025-04-01T09:56:46.747" v="221" actId="20577"/>
              <pc2:cmMkLst xmlns:pc2="http://schemas.microsoft.com/office/powerpoint/2019/9/main/command">
                <pc:docMk/>
                <pc:sldMk cId="2655600264" sldId="515"/>
                <pc2:cmMk id="{10AD346F-BE96-4A4B-86F6-B3495BC4F58B}"/>
              </pc2:cmMkLst>
            </pc226:cmChg>
          </p:ext>
        </pc:extLst>
      </pc:sldChg>
      <pc:sldChg chg="modSp">
        <pc:chgData name="Kira Mogensen" userId="S::kmo@skoleidraet.dk::55929ade-f85c-496e-af30-bcc997c352d8" providerId="AD" clId="Web-{536F0436-D836-E0A7-1892-2D05943B9296}" dt="2025-04-01T09:35:04.643" v="54" actId="1076"/>
        <pc:sldMkLst>
          <pc:docMk/>
          <pc:sldMk cId="2512527363" sldId="517"/>
        </pc:sldMkLst>
        <pc:spChg chg="mod">
          <ac:chgData name="Kira Mogensen" userId="S::kmo@skoleidraet.dk::55929ade-f85c-496e-af30-bcc997c352d8" providerId="AD" clId="Web-{536F0436-D836-E0A7-1892-2D05943B9296}" dt="2025-04-01T09:35:01.814" v="53" actId="20577"/>
          <ac:spMkLst>
            <pc:docMk/>
            <pc:sldMk cId="2512527363" sldId="517"/>
            <ac:spMk id="4" creationId="{4BFEA3AF-DDBE-62EF-E427-93C8C13D7CE6}"/>
          </ac:spMkLst>
        </pc:spChg>
      </pc:sldChg>
      <pc:sldChg chg="modSp">
        <pc:chgData name="Kira Mogensen" userId="S::kmo@skoleidraet.dk::55929ade-f85c-496e-af30-bcc997c352d8" providerId="AD" clId="Web-{536F0436-D836-E0A7-1892-2D05943B9296}" dt="2025-04-01T09:43:25.396" v="143"/>
        <pc:sldMkLst>
          <pc:docMk/>
          <pc:sldMk cId="2636099867" sldId="526"/>
        </pc:sldMkLst>
        <pc:spChg chg="mod">
          <ac:chgData name="Kira Mogensen" userId="S::kmo@skoleidraet.dk::55929ade-f85c-496e-af30-bcc997c352d8" providerId="AD" clId="Web-{536F0436-D836-E0A7-1892-2D05943B9296}" dt="2025-04-01T09:43:03.832" v="133" actId="20577"/>
          <ac:spMkLst>
            <pc:docMk/>
            <pc:sldMk cId="2636099867" sldId="526"/>
            <ac:spMk id="2" creationId="{C263409D-E000-382C-042F-EDF87321ED94}"/>
          </ac:spMkLst>
        </pc:spChg>
        <pc:spChg chg="mod">
          <ac:chgData name="Kira Mogensen" userId="S::kmo@skoleidraet.dk::55929ade-f85c-496e-af30-bcc997c352d8" providerId="AD" clId="Web-{536F0436-D836-E0A7-1892-2D05943B9296}" dt="2025-04-01T09:42:03.577" v="66" actId="20577"/>
          <ac:spMkLst>
            <pc:docMk/>
            <pc:sldMk cId="2636099867" sldId="526"/>
            <ac:spMk id="15" creationId="{A70031F7-9614-8F39-2468-8D5992CE4C8E}"/>
          </ac:spMkLst>
        </pc:spChg>
        <pc:graphicFrameChg chg="mod modGraphic">
          <ac:chgData name="Kira Mogensen" userId="S::kmo@skoleidraet.dk::55929ade-f85c-496e-af30-bcc997c352d8" providerId="AD" clId="Web-{536F0436-D836-E0A7-1892-2D05943B9296}" dt="2025-04-01T09:43:14.239" v="139"/>
          <ac:graphicFrameMkLst>
            <pc:docMk/>
            <pc:sldMk cId="2636099867" sldId="526"/>
            <ac:graphicFrameMk id="7" creationId="{DCDD3DBF-F0B1-0957-4EF8-97D103D58502}"/>
          </ac:graphicFrameMkLst>
        </pc:graphicFrameChg>
        <pc:graphicFrameChg chg="mod modGraphic">
          <ac:chgData name="Kira Mogensen" userId="S::kmo@skoleidraet.dk::55929ade-f85c-496e-af30-bcc997c352d8" providerId="AD" clId="Web-{536F0436-D836-E0A7-1892-2D05943B9296}" dt="2025-04-01T09:43:25.396" v="143"/>
          <ac:graphicFrameMkLst>
            <pc:docMk/>
            <pc:sldMk cId="2636099867" sldId="526"/>
            <ac:graphicFrameMk id="8" creationId="{CEB653DB-5C90-A118-0357-5AB3E8585743}"/>
          </ac:graphicFrameMkLst>
        </pc:graphicFrameChg>
      </pc:sldChg>
      <pc:sldChg chg="modSp">
        <pc:chgData name="Kira Mogensen" userId="S::kmo@skoleidraet.dk::55929ade-f85c-496e-af30-bcc997c352d8" providerId="AD" clId="Web-{536F0436-D836-E0A7-1892-2D05943B9296}" dt="2025-04-01T09:52:16.510" v="202" actId="20577"/>
        <pc:sldMkLst>
          <pc:docMk/>
          <pc:sldMk cId="382393959" sldId="543"/>
        </pc:sldMkLst>
        <pc:spChg chg="mod">
          <ac:chgData name="Kira Mogensen" userId="S::kmo@skoleidraet.dk::55929ade-f85c-496e-af30-bcc997c352d8" providerId="AD" clId="Web-{536F0436-D836-E0A7-1892-2D05943B9296}" dt="2025-04-01T09:52:16.510" v="202" actId="20577"/>
          <ac:spMkLst>
            <pc:docMk/>
            <pc:sldMk cId="382393959" sldId="543"/>
            <ac:spMk id="4" creationId="{7B060055-ECAA-FE99-CC95-48F5E5DD9D27}"/>
          </ac:spMkLst>
        </pc:spChg>
      </pc:sldChg>
      <pc:sldChg chg="modSp modCm">
        <pc:chgData name="Kira Mogensen" userId="S::kmo@skoleidraet.dk::55929ade-f85c-496e-af30-bcc997c352d8" providerId="AD" clId="Web-{536F0436-D836-E0A7-1892-2D05943B9296}" dt="2025-04-01T09:30:53.500" v="30" actId="20577"/>
        <pc:sldMkLst>
          <pc:docMk/>
          <pc:sldMk cId="3857941990" sldId="554"/>
        </pc:sldMkLst>
        <pc:spChg chg="mod">
          <ac:chgData name="Kira Mogensen" userId="S::kmo@skoleidraet.dk::55929ade-f85c-496e-af30-bcc997c352d8" providerId="AD" clId="Web-{536F0436-D836-E0A7-1892-2D05943B9296}" dt="2025-04-01T09:30:53.500" v="30" actId="20577"/>
          <ac:spMkLst>
            <pc:docMk/>
            <pc:sldMk cId="3857941990" sldId="554"/>
            <ac:spMk id="4" creationId="{DC449560-0E00-576F-1E55-1A1892137B3D}"/>
          </ac:spMkLst>
        </pc:spChg>
        <pc:extLst>
          <p:ext xmlns:p="http://schemas.openxmlformats.org/presentationml/2006/main" uri="{D6D511B9-2390-475A-947B-AFAB55BFBCF1}">
            <pc226:cmChg xmlns:pc226="http://schemas.microsoft.com/office/powerpoint/2022/06/main/command" chg="mod">
              <pc226:chgData name="Kira Mogensen" userId="S::kmo@skoleidraet.dk::55929ade-f85c-496e-af30-bcc997c352d8" providerId="AD" clId="Web-{536F0436-D836-E0A7-1892-2D05943B9296}" dt="2025-04-01T09:27:42.831" v="29" actId="20577"/>
              <pc2:cmMkLst xmlns:pc2="http://schemas.microsoft.com/office/powerpoint/2019/9/main/command">
                <pc:docMk/>
                <pc:sldMk cId="3857941990" sldId="554"/>
                <pc2:cmMk id="{A80C9EC2-EEA5-4D71-9195-2F47F34D2A74}"/>
              </pc2:cmMkLst>
            </pc226:cmChg>
            <pc226:cmChg xmlns:pc226="http://schemas.microsoft.com/office/powerpoint/2022/06/main/command" chg="mod">
              <pc226:chgData name="Kira Mogensen" userId="S::kmo@skoleidraet.dk::55929ade-f85c-496e-af30-bcc997c352d8" providerId="AD" clId="Web-{536F0436-D836-E0A7-1892-2D05943B9296}" dt="2025-04-01T09:27:42.831" v="29" actId="20577"/>
              <pc2:cmMkLst xmlns:pc2="http://schemas.microsoft.com/office/powerpoint/2019/9/main/command">
                <pc:docMk/>
                <pc:sldMk cId="3857941990" sldId="554"/>
                <pc2:cmMk id="{C72792CD-F3E1-4101-A6B0-7266CC39B568}"/>
              </pc2:cmMkLst>
            </pc226:cmChg>
            <pc226:cmChg xmlns:pc226="http://schemas.microsoft.com/office/powerpoint/2022/06/main/command" chg="mod">
              <pc226:chgData name="Kira Mogensen" userId="S::kmo@skoleidraet.dk::55929ade-f85c-496e-af30-bcc997c352d8" providerId="AD" clId="Web-{536F0436-D836-E0A7-1892-2D05943B9296}" dt="2025-04-01T09:27:42.831" v="29" actId="20577"/>
              <pc2:cmMkLst xmlns:pc2="http://schemas.microsoft.com/office/powerpoint/2019/9/main/command">
                <pc:docMk/>
                <pc:sldMk cId="3857941990" sldId="554"/>
                <pc2:cmMk id="{775ABFD1-FAC5-4AB7-8B0C-7E0E65D81C4F}"/>
              </pc2:cmMkLst>
            </pc226:cmChg>
          </p:ext>
        </pc:extLst>
      </pc:sldChg>
      <pc:sldChg chg="modSp modCm">
        <pc:chgData name="Kira Mogensen" userId="S::kmo@skoleidraet.dk::55929ade-f85c-496e-af30-bcc997c352d8" providerId="AD" clId="Web-{536F0436-D836-E0A7-1892-2D05943B9296}" dt="2025-04-01T09:34:44.079" v="43" actId="20577"/>
        <pc:sldMkLst>
          <pc:docMk/>
          <pc:sldMk cId="4191288826" sldId="556"/>
        </pc:sldMkLst>
        <pc:extLst>
          <p:ext xmlns:p="http://schemas.openxmlformats.org/presentationml/2006/main" uri="{D6D511B9-2390-475A-947B-AFAB55BFBCF1}">
            <pc226:cmChg xmlns:pc226="http://schemas.microsoft.com/office/powerpoint/2022/06/main/command" chg="mod">
              <pc226:chgData name="Kira Mogensen" userId="S::kmo@skoleidraet.dk::55929ade-f85c-496e-af30-bcc997c352d8" providerId="AD" clId="Web-{536F0436-D836-E0A7-1892-2D05943B9296}" dt="2025-04-01T09:34:14.592" v="42" actId="20577"/>
              <pc2:cmMkLst xmlns:pc2="http://schemas.microsoft.com/office/powerpoint/2019/9/main/command">
                <pc:docMk/>
                <pc:sldMk cId="4191288826" sldId="556"/>
                <pc2:cmMk id="{08EB4F45-B6F6-4785-8C6B-982D611B3217}"/>
              </pc2:cmMkLst>
            </pc226:cmChg>
            <pc226:cmChg xmlns:pc226="http://schemas.microsoft.com/office/powerpoint/2022/06/main/command" chg="mod">
              <pc226:chgData name="Kira Mogensen" userId="S::kmo@skoleidraet.dk::55929ade-f85c-496e-af30-bcc997c352d8" providerId="AD" clId="Web-{536F0436-D836-E0A7-1892-2D05943B9296}" dt="2025-04-01T09:34:14.592" v="42" actId="20577"/>
              <pc2:cmMkLst xmlns:pc2="http://schemas.microsoft.com/office/powerpoint/2019/9/main/command">
                <pc:docMk/>
                <pc:sldMk cId="4191288826" sldId="556"/>
                <pc2:cmMk id="{4E249F7A-5B9F-4E2B-B0BD-974A6F6BEC69}"/>
              </pc2:cmMkLst>
            </pc226:cmChg>
          </p:ext>
        </pc:extLst>
      </pc:sldChg>
    </pc:docChg>
  </pc:docChgLst>
  <pc:docChgLst>
    <pc:chgData name="Ulla Wolff" userId="S::uw@skoleidraet.dk::88ed596b-e744-42c2-acfc-fc8d133e389e" providerId="AD" clId="Web-{D4710AC1-4D5C-11A3-3C35-927C5C9EDEE8}"/>
    <pc:docChg chg="modSld">
      <pc:chgData name="Ulla Wolff" userId="S::uw@skoleidraet.dk::88ed596b-e744-42c2-acfc-fc8d133e389e" providerId="AD" clId="Web-{D4710AC1-4D5C-11A3-3C35-927C5C9EDEE8}" dt="2025-03-28T14:12:26.067" v="0" actId="20577"/>
      <pc:docMkLst>
        <pc:docMk/>
      </pc:docMkLst>
      <pc:sldChg chg="modSp modCm">
        <pc:chgData name="Ulla Wolff" userId="S::uw@skoleidraet.dk::88ed596b-e744-42c2-acfc-fc8d133e389e" providerId="AD" clId="Web-{D4710AC1-4D5C-11A3-3C35-927C5C9EDEE8}" dt="2025-03-28T14:12:26.067" v="0" actId="20577"/>
        <pc:sldMkLst>
          <pc:docMk/>
          <pc:sldMk cId="3857941990" sldId="554"/>
        </pc:sldMkLst>
        <pc:extLst>
          <p:ext xmlns:p="http://schemas.openxmlformats.org/presentationml/2006/main" uri="{D6D511B9-2390-475A-947B-AFAB55BFBCF1}">
            <pc226:cmChg xmlns:pc226="http://schemas.microsoft.com/office/powerpoint/2022/06/main/command" chg="mod">
              <pc226:chgData name="Ulla Wolff" userId="S::uw@skoleidraet.dk::88ed596b-e744-42c2-acfc-fc8d133e389e" providerId="AD" clId="Web-{D4710AC1-4D5C-11A3-3C35-927C5C9EDEE8}" dt="2025-03-28T14:12:26.067" v="0" actId="20577"/>
              <pc2:cmMkLst xmlns:pc2="http://schemas.microsoft.com/office/powerpoint/2019/9/main/command">
                <pc:docMk/>
                <pc:sldMk cId="3857941990" sldId="554"/>
                <pc2:cmMk id="{C34ACE22-11CF-4A13-8A3B-67CFA766B242}"/>
              </pc2:cmMkLst>
            </pc226:cmChg>
            <pc226:cmChg xmlns:pc226="http://schemas.microsoft.com/office/powerpoint/2022/06/main/command" chg="mod">
              <pc226:chgData name="Ulla Wolff" userId="S::uw@skoleidraet.dk::88ed596b-e744-42c2-acfc-fc8d133e389e" providerId="AD" clId="Web-{D4710AC1-4D5C-11A3-3C35-927C5C9EDEE8}" dt="2025-03-28T14:12:26.067" v="0" actId="20577"/>
              <pc2:cmMkLst xmlns:pc2="http://schemas.microsoft.com/office/powerpoint/2019/9/main/command">
                <pc:docMk/>
                <pc:sldMk cId="3857941990" sldId="554"/>
                <pc2:cmMk id="{775ABFD1-FAC5-4AB7-8B0C-7E0E65D81C4F}"/>
              </pc2:cmMkLst>
            </pc226:cmChg>
          </p:ext>
        </pc:extLst>
      </pc:sldChg>
    </pc:docChg>
  </pc:docChgLst>
  <pc:docChgLst>
    <pc:chgData name="Benedikte Stigkær Lekbo" userId="8db8d99d-7007-4c95-82c0-1592cb9aeba0" providerId="ADAL" clId="{AED48990-143A-43D8-AD95-5861900CFB28}"/>
    <pc:docChg chg="undo custSel addSld delSld modSld sldOrd">
      <pc:chgData name="Benedikte Stigkær Lekbo" userId="8db8d99d-7007-4c95-82c0-1592cb9aeba0" providerId="ADAL" clId="{AED48990-143A-43D8-AD95-5861900CFB28}" dt="2025-04-08T09:44:12.106" v="16280" actId="1076"/>
      <pc:docMkLst>
        <pc:docMk/>
      </pc:docMkLst>
      <pc:sldChg chg="modSp mod modCm">
        <pc:chgData name="Benedikte Stigkær Lekbo" userId="8db8d99d-7007-4c95-82c0-1592cb9aeba0" providerId="ADAL" clId="{AED48990-143A-43D8-AD95-5861900CFB28}" dt="2025-02-18T13:27:38.634" v="13781" actId="207"/>
        <pc:sldMkLst>
          <pc:docMk/>
          <pc:sldMk cId="3589081802" sldId="366"/>
        </pc:sldMkLst>
        <pc:extLst>
          <p:ext xmlns:p="http://schemas.openxmlformats.org/presentationml/2006/main" uri="{D6D511B9-2390-475A-947B-AFAB55BFBCF1}">
            <pc226:cmChg xmlns:pc226="http://schemas.microsoft.com/office/powerpoint/2022/06/main/command" chg="mod">
              <pc226:chgData name="Benedikte Stigkær Lekbo" userId="8db8d99d-7007-4c95-82c0-1592cb9aeba0" providerId="ADAL" clId="{AED48990-143A-43D8-AD95-5861900CFB28}" dt="2025-02-18T13:27:29.307" v="13780" actId="20577"/>
              <pc2:cmMkLst xmlns:pc2="http://schemas.microsoft.com/office/powerpoint/2019/9/main/command">
                <pc:docMk/>
                <pc:sldMk cId="3589081802" sldId="366"/>
                <pc2:cmMk id="{2A0015BD-3BCC-4047-9C33-9D38B66A19DA}"/>
              </pc2:cmMkLst>
            </pc226:cmChg>
          </p:ext>
        </pc:extLst>
      </pc:sldChg>
      <pc:sldChg chg="del mod ord modShow">
        <pc:chgData name="Benedikte Stigkær Lekbo" userId="8db8d99d-7007-4c95-82c0-1592cb9aeba0" providerId="ADAL" clId="{AED48990-143A-43D8-AD95-5861900CFB28}" dt="2025-02-24T13:18:10.704" v="14742" actId="2696"/>
        <pc:sldMkLst>
          <pc:docMk/>
          <pc:sldMk cId="2557550334" sldId="370"/>
        </pc:sldMkLst>
      </pc:sldChg>
      <pc:sldChg chg="addSp delSp modSp mod">
        <pc:chgData name="Benedikte Stigkær Lekbo" userId="8db8d99d-7007-4c95-82c0-1592cb9aeba0" providerId="ADAL" clId="{AED48990-143A-43D8-AD95-5861900CFB28}" dt="2025-03-28T12:26:22.116" v="15198" actId="6549"/>
        <pc:sldMkLst>
          <pc:docMk/>
          <pc:sldMk cId="730052555" sldId="371"/>
        </pc:sldMkLst>
      </pc:sldChg>
      <pc:sldChg chg="del">
        <pc:chgData name="Benedikte Stigkær Lekbo" userId="8db8d99d-7007-4c95-82c0-1592cb9aeba0" providerId="ADAL" clId="{AED48990-143A-43D8-AD95-5861900CFB28}" dt="2025-01-31T08:58:48.662" v="1519" actId="47"/>
        <pc:sldMkLst>
          <pc:docMk/>
          <pc:sldMk cId="1919547100" sldId="372"/>
        </pc:sldMkLst>
      </pc:sldChg>
      <pc:sldChg chg="addSp modSp mod">
        <pc:chgData name="Benedikte Stigkær Lekbo" userId="8db8d99d-7007-4c95-82c0-1592cb9aeba0" providerId="ADAL" clId="{AED48990-143A-43D8-AD95-5861900CFB28}" dt="2025-03-28T12:27:35.212" v="15381" actId="6549"/>
        <pc:sldMkLst>
          <pc:docMk/>
          <pc:sldMk cId="2486675767" sldId="374"/>
        </pc:sldMkLst>
      </pc:sldChg>
      <pc:sldChg chg="addSp delSp modSp mod">
        <pc:chgData name="Benedikte Stigkær Lekbo" userId="8db8d99d-7007-4c95-82c0-1592cb9aeba0" providerId="ADAL" clId="{AED48990-143A-43D8-AD95-5861900CFB28}" dt="2025-03-28T12:30:11.891" v="15487"/>
        <pc:sldMkLst>
          <pc:docMk/>
          <pc:sldMk cId="3341849788" sldId="376"/>
        </pc:sldMkLst>
      </pc:sldChg>
      <pc:sldChg chg="addSp delSp modSp mod ord">
        <pc:chgData name="Benedikte Stigkær Lekbo" userId="8db8d99d-7007-4c95-82c0-1592cb9aeba0" providerId="ADAL" clId="{AED48990-143A-43D8-AD95-5861900CFB28}" dt="2025-02-24T13:17:08.871" v="14741" actId="20577"/>
        <pc:sldMkLst>
          <pc:docMk/>
          <pc:sldMk cId="620029108" sldId="389"/>
        </pc:sldMkLst>
      </pc:sldChg>
      <pc:sldChg chg="del">
        <pc:chgData name="Benedikte Stigkær Lekbo" userId="8db8d99d-7007-4c95-82c0-1592cb9aeba0" providerId="ADAL" clId="{AED48990-143A-43D8-AD95-5861900CFB28}" dt="2025-01-31T08:58:51.108" v="1523" actId="47"/>
        <pc:sldMkLst>
          <pc:docMk/>
          <pc:sldMk cId="1509272178" sldId="474"/>
        </pc:sldMkLst>
      </pc:sldChg>
      <pc:sldChg chg="del">
        <pc:chgData name="Benedikte Stigkær Lekbo" userId="8db8d99d-7007-4c95-82c0-1592cb9aeba0" providerId="ADAL" clId="{AED48990-143A-43D8-AD95-5861900CFB28}" dt="2025-01-31T08:58:49.466" v="1520" actId="47"/>
        <pc:sldMkLst>
          <pc:docMk/>
          <pc:sldMk cId="1028543401" sldId="478"/>
        </pc:sldMkLst>
      </pc:sldChg>
      <pc:sldChg chg="del">
        <pc:chgData name="Benedikte Stigkær Lekbo" userId="8db8d99d-7007-4c95-82c0-1592cb9aeba0" providerId="ADAL" clId="{AED48990-143A-43D8-AD95-5861900CFB28}" dt="2025-01-31T08:58:50.476" v="1522" actId="47"/>
        <pc:sldMkLst>
          <pc:docMk/>
          <pc:sldMk cId="564046187" sldId="479"/>
        </pc:sldMkLst>
      </pc:sldChg>
      <pc:sldChg chg="del">
        <pc:chgData name="Benedikte Stigkær Lekbo" userId="8db8d99d-7007-4c95-82c0-1592cb9aeba0" providerId="ADAL" clId="{AED48990-143A-43D8-AD95-5861900CFB28}" dt="2025-01-31T08:58:50.002" v="1521" actId="47"/>
        <pc:sldMkLst>
          <pc:docMk/>
          <pc:sldMk cId="710005807" sldId="480"/>
        </pc:sldMkLst>
      </pc:sldChg>
      <pc:sldChg chg="del">
        <pc:chgData name="Benedikte Stigkær Lekbo" userId="8db8d99d-7007-4c95-82c0-1592cb9aeba0" providerId="ADAL" clId="{AED48990-143A-43D8-AD95-5861900CFB28}" dt="2025-01-31T08:58:52.197" v="1525" actId="47"/>
        <pc:sldMkLst>
          <pc:docMk/>
          <pc:sldMk cId="2764423299" sldId="481"/>
        </pc:sldMkLst>
      </pc:sldChg>
      <pc:sldChg chg="addSp delSp modSp del mod ord">
        <pc:chgData name="Benedikte Stigkær Lekbo" userId="8db8d99d-7007-4c95-82c0-1592cb9aeba0" providerId="ADAL" clId="{AED48990-143A-43D8-AD95-5861900CFB28}" dt="2025-03-28T11:45:43.508" v="14887" actId="47"/>
        <pc:sldMkLst>
          <pc:docMk/>
          <pc:sldMk cId="1077179187" sldId="495"/>
        </pc:sldMkLst>
      </pc:sldChg>
      <pc:sldChg chg="del">
        <pc:chgData name="Benedikte Stigkær Lekbo" userId="8db8d99d-7007-4c95-82c0-1592cb9aeba0" providerId="ADAL" clId="{AED48990-143A-43D8-AD95-5861900CFB28}" dt="2025-01-31T08:57:30.967" v="1442" actId="47"/>
        <pc:sldMkLst>
          <pc:docMk/>
          <pc:sldMk cId="2789427220" sldId="496"/>
        </pc:sldMkLst>
      </pc:sldChg>
      <pc:sldChg chg="del">
        <pc:chgData name="Benedikte Stigkær Lekbo" userId="8db8d99d-7007-4c95-82c0-1592cb9aeba0" providerId="ADAL" clId="{AED48990-143A-43D8-AD95-5861900CFB28}" dt="2025-01-31T08:57:31.899" v="1443" actId="47"/>
        <pc:sldMkLst>
          <pc:docMk/>
          <pc:sldMk cId="557545921" sldId="497"/>
        </pc:sldMkLst>
      </pc:sldChg>
      <pc:sldChg chg="del">
        <pc:chgData name="Benedikte Stigkær Lekbo" userId="8db8d99d-7007-4c95-82c0-1592cb9aeba0" providerId="ADAL" clId="{AED48990-143A-43D8-AD95-5861900CFB28}" dt="2025-01-31T08:57:32.577" v="1444" actId="47"/>
        <pc:sldMkLst>
          <pc:docMk/>
          <pc:sldMk cId="3844748936" sldId="498"/>
        </pc:sldMkLst>
      </pc:sldChg>
      <pc:sldChg chg="del">
        <pc:chgData name="Benedikte Stigkær Lekbo" userId="8db8d99d-7007-4c95-82c0-1592cb9aeba0" providerId="ADAL" clId="{AED48990-143A-43D8-AD95-5861900CFB28}" dt="2025-01-31T08:57:33.258" v="1445" actId="47"/>
        <pc:sldMkLst>
          <pc:docMk/>
          <pc:sldMk cId="1521110782" sldId="499"/>
        </pc:sldMkLst>
      </pc:sldChg>
      <pc:sldChg chg="del">
        <pc:chgData name="Benedikte Stigkær Lekbo" userId="8db8d99d-7007-4c95-82c0-1592cb9aeba0" providerId="ADAL" clId="{AED48990-143A-43D8-AD95-5861900CFB28}" dt="2025-01-31T08:57:33.953" v="1446" actId="47"/>
        <pc:sldMkLst>
          <pc:docMk/>
          <pc:sldMk cId="634555799" sldId="500"/>
        </pc:sldMkLst>
      </pc:sldChg>
      <pc:sldChg chg="del">
        <pc:chgData name="Benedikte Stigkær Lekbo" userId="8db8d99d-7007-4c95-82c0-1592cb9aeba0" providerId="ADAL" clId="{AED48990-143A-43D8-AD95-5861900CFB28}" dt="2025-01-31T08:57:34.599" v="1447" actId="47"/>
        <pc:sldMkLst>
          <pc:docMk/>
          <pc:sldMk cId="90864028" sldId="501"/>
        </pc:sldMkLst>
      </pc:sldChg>
      <pc:sldChg chg="del">
        <pc:chgData name="Benedikte Stigkær Lekbo" userId="8db8d99d-7007-4c95-82c0-1592cb9aeba0" providerId="ADAL" clId="{AED48990-143A-43D8-AD95-5861900CFB28}" dt="2025-01-31T08:57:35.231" v="1448" actId="47"/>
        <pc:sldMkLst>
          <pc:docMk/>
          <pc:sldMk cId="1089332444" sldId="502"/>
        </pc:sldMkLst>
      </pc:sldChg>
      <pc:sldChg chg="del">
        <pc:chgData name="Benedikte Stigkær Lekbo" userId="8db8d99d-7007-4c95-82c0-1592cb9aeba0" providerId="ADAL" clId="{AED48990-143A-43D8-AD95-5861900CFB28}" dt="2025-01-31T08:57:36.260" v="1449" actId="47"/>
        <pc:sldMkLst>
          <pc:docMk/>
          <pc:sldMk cId="3403795496" sldId="503"/>
        </pc:sldMkLst>
      </pc:sldChg>
      <pc:sldChg chg="del">
        <pc:chgData name="Benedikte Stigkær Lekbo" userId="8db8d99d-7007-4c95-82c0-1592cb9aeba0" providerId="ADAL" clId="{AED48990-143A-43D8-AD95-5861900CFB28}" dt="2025-01-31T08:57:36.922" v="1450" actId="47"/>
        <pc:sldMkLst>
          <pc:docMk/>
          <pc:sldMk cId="287247881" sldId="504"/>
        </pc:sldMkLst>
      </pc:sldChg>
      <pc:sldChg chg="del">
        <pc:chgData name="Benedikte Stigkær Lekbo" userId="8db8d99d-7007-4c95-82c0-1592cb9aeba0" providerId="ADAL" clId="{AED48990-143A-43D8-AD95-5861900CFB28}" dt="2025-01-31T08:57:37.662" v="1451" actId="47"/>
        <pc:sldMkLst>
          <pc:docMk/>
          <pc:sldMk cId="3288309842" sldId="505"/>
        </pc:sldMkLst>
      </pc:sldChg>
      <pc:sldChg chg="del">
        <pc:chgData name="Benedikte Stigkær Lekbo" userId="8db8d99d-7007-4c95-82c0-1592cb9aeba0" providerId="ADAL" clId="{AED48990-143A-43D8-AD95-5861900CFB28}" dt="2025-01-31T08:57:38.430" v="1452" actId="47"/>
        <pc:sldMkLst>
          <pc:docMk/>
          <pc:sldMk cId="1836433946" sldId="506"/>
        </pc:sldMkLst>
      </pc:sldChg>
      <pc:sldChg chg="del ord">
        <pc:chgData name="Benedikte Stigkær Lekbo" userId="8db8d99d-7007-4c95-82c0-1592cb9aeba0" providerId="ADAL" clId="{AED48990-143A-43D8-AD95-5861900CFB28}" dt="2025-03-28T11:45:28.426" v="14864" actId="47"/>
        <pc:sldMkLst>
          <pc:docMk/>
          <pc:sldMk cId="860446397" sldId="507"/>
        </pc:sldMkLst>
      </pc:sldChg>
      <pc:sldChg chg="addSp delSp modSp mod modCm">
        <pc:chgData name="Benedikte Stigkær Lekbo" userId="8db8d99d-7007-4c95-82c0-1592cb9aeba0" providerId="ADAL" clId="{AED48990-143A-43D8-AD95-5861900CFB28}" dt="2025-03-28T12:25:18.072" v="15130" actId="6549"/>
        <pc:sldMkLst>
          <pc:docMk/>
          <pc:sldMk cId="672796557" sldId="508"/>
        </pc:sldMkLst>
        <pc:extLst>
          <p:ext xmlns:p="http://schemas.openxmlformats.org/presentationml/2006/main" uri="{D6D511B9-2390-475A-947B-AFAB55BFBCF1}">
            <pc226:cmChg xmlns:pc226="http://schemas.microsoft.com/office/powerpoint/2022/06/main/command" chg="mod">
              <pc226:chgData name="Benedikte Stigkær Lekbo" userId="8db8d99d-7007-4c95-82c0-1592cb9aeba0" providerId="ADAL" clId="{AED48990-143A-43D8-AD95-5861900CFB28}" dt="2025-02-18T12:39:56.298" v="13077" actId="6549"/>
              <pc2:cmMkLst xmlns:pc2="http://schemas.microsoft.com/office/powerpoint/2019/9/main/command">
                <pc:docMk/>
                <pc:sldMk cId="672796557" sldId="508"/>
                <pc2:cmMk id="{F8A3E5FB-D319-4763-A87C-5C6479D88938}"/>
              </pc2:cmMkLst>
            </pc226:cmChg>
          </p:ext>
        </pc:extLst>
      </pc:sldChg>
      <pc:sldChg chg="del">
        <pc:chgData name="Benedikte Stigkær Lekbo" userId="8db8d99d-7007-4c95-82c0-1592cb9aeba0" providerId="ADAL" clId="{AED48990-143A-43D8-AD95-5861900CFB28}" dt="2025-01-31T08:58:51.590" v="1524" actId="47"/>
        <pc:sldMkLst>
          <pc:docMk/>
          <pc:sldMk cId="1769160606" sldId="509"/>
        </pc:sldMkLst>
      </pc:sldChg>
      <pc:sldChg chg="del">
        <pc:chgData name="Benedikte Stigkær Lekbo" userId="8db8d99d-7007-4c95-82c0-1592cb9aeba0" providerId="ADAL" clId="{AED48990-143A-43D8-AD95-5861900CFB28}" dt="2025-01-31T08:58:52.812" v="1526" actId="47"/>
        <pc:sldMkLst>
          <pc:docMk/>
          <pc:sldMk cId="648045728" sldId="510"/>
        </pc:sldMkLst>
      </pc:sldChg>
      <pc:sldChg chg="del">
        <pc:chgData name="Benedikte Stigkær Lekbo" userId="8db8d99d-7007-4c95-82c0-1592cb9aeba0" providerId="ADAL" clId="{AED48990-143A-43D8-AD95-5861900CFB28}" dt="2025-01-31T08:58:53.415" v="1527" actId="47"/>
        <pc:sldMkLst>
          <pc:docMk/>
          <pc:sldMk cId="3565308184" sldId="511"/>
        </pc:sldMkLst>
      </pc:sldChg>
      <pc:sldChg chg="del">
        <pc:chgData name="Benedikte Stigkær Lekbo" userId="8db8d99d-7007-4c95-82c0-1592cb9aeba0" providerId="ADAL" clId="{AED48990-143A-43D8-AD95-5861900CFB28}" dt="2025-01-31T08:58:54.053" v="1528" actId="47"/>
        <pc:sldMkLst>
          <pc:docMk/>
          <pc:sldMk cId="736657037" sldId="512"/>
        </pc:sldMkLst>
      </pc:sldChg>
      <pc:sldChg chg="del">
        <pc:chgData name="Benedikte Stigkær Lekbo" userId="8db8d99d-7007-4c95-82c0-1592cb9aeba0" providerId="ADAL" clId="{AED48990-143A-43D8-AD95-5861900CFB28}" dt="2025-01-31T08:58:54.740" v="1529" actId="47"/>
        <pc:sldMkLst>
          <pc:docMk/>
          <pc:sldMk cId="2904359896" sldId="513"/>
        </pc:sldMkLst>
      </pc:sldChg>
      <pc:sldChg chg="modSp mod">
        <pc:chgData name="Benedikte Stigkær Lekbo" userId="8db8d99d-7007-4c95-82c0-1592cb9aeba0" providerId="ADAL" clId="{AED48990-143A-43D8-AD95-5861900CFB28}" dt="2025-02-12T14:11:52.249" v="9194" actId="6549"/>
        <pc:sldMkLst>
          <pc:docMk/>
          <pc:sldMk cId="2429879076" sldId="514"/>
        </pc:sldMkLst>
      </pc:sldChg>
      <pc:sldChg chg="delSp modSp mod modCm">
        <pc:chgData name="Benedikte Stigkær Lekbo" userId="8db8d99d-7007-4c95-82c0-1592cb9aeba0" providerId="ADAL" clId="{AED48990-143A-43D8-AD95-5861900CFB28}" dt="2025-04-08T09:44:12.106" v="16280" actId="1076"/>
        <pc:sldMkLst>
          <pc:docMk/>
          <pc:sldMk cId="2655600264" sldId="515"/>
        </pc:sldMkLst>
        <pc:spChg chg="mod">
          <ac:chgData name="Benedikte Stigkær Lekbo" userId="8db8d99d-7007-4c95-82c0-1592cb9aeba0" providerId="ADAL" clId="{AED48990-143A-43D8-AD95-5861900CFB28}" dt="2025-04-08T09:44:12.106" v="16280" actId="1076"/>
          <ac:spMkLst>
            <pc:docMk/>
            <pc:sldMk cId="2655600264" sldId="515"/>
            <ac:spMk id="4" creationId="{4B66D48B-9836-AA0A-770E-F5B90B032ED8}"/>
          </ac:spMkLst>
        </pc:spChg>
        <pc:extLst>
          <p:ext xmlns:p="http://schemas.openxmlformats.org/presentationml/2006/main" uri="{D6D511B9-2390-475A-947B-AFAB55BFBCF1}">
            <pc226:cmChg xmlns:pc226="http://schemas.microsoft.com/office/powerpoint/2022/06/main/command" chg="mod">
              <pc226:chgData name="Benedikte Stigkær Lekbo" userId="8db8d99d-7007-4c95-82c0-1592cb9aeba0" providerId="ADAL" clId="{AED48990-143A-43D8-AD95-5861900CFB28}" dt="2025-04-08T09:43:51.224" v="16279" actId="20577"/>
              <pc2:cmMkLst xmlns:pc2="http://schemas.microsoft.com/office/powerpoint/2019/9/main/command">
                <pc:docMk/>
                <pc:sldMk cId="2655600264" sldId="515"/>
                <pc2:cmMk id="{4F17530C-CF0F-428C-BA95-6A47A0A8F3F3}"/>
              </pc2:cmMkLst>
            </pc226:cmChg>
            <pc226:cmChg xmlns:pc226="http://schemas.microsoft.com/office/powerpoint/2022/06/main/command" chg="mod">
              <pc226:chgData name="Benedikte Stigkær Lekbo" userId="8db8d99d-7007-4c95-82c0-1592cb9aeba0" providerId="ADAL" clId="{AED48990-143A-43D8-AD95-5861900CFB28}" dt="2025-04-08T09:43:51.224" v="16279" actId="20577"/>
              <pc2:cmMkLst xmlns:pc2="http://schemas.microsoft.com/office/powerpoint/2019/9/main/command">
                <pc:docMk/>
                <pc:sldMk cId="2655600264" sldId="515"/>
                <pc2:cmMk id="{D19D751B-5A5D-4ABA-8DD3-886EA24C4FA6}"/>
              </pc2:cmMkLst>
            </pc226:cmChg>
            <pc226:cmChg xmlns:pc226="http://schemas.microsoft.com/office/powerpoint/2022/06/main/command" chg="mod">
              <pc226:chgData name="Benedikte Stigkær Lekbo" userId="8db8d99d-7007-4c95-82c0-1592cb9aeba0" providerId="ADAL" clId="{AED48990-143A-43D8-AD95-5861900CFB28}" dt="2025-02-18T13:05:38.530" v="13370" actId="20577"/>
              <pc2:cmMkLst xmlns:pc2="http://schemas.microsoft.com/office/powerpoint/2019/9/main/command">
                <pc:docMk/>
                <pc:sldMk cId="2655600264" sldId="515"/>
                <pc2:cmMk id="{9F79F051-29D9-4926-B958-1764457966AD}"/>
              </pc2:cmMkLst>
            </pc226:cmChg>
            <pc226:cmChg xmlns:pc226="http://schemas.microsoft.com/office/powerpoint/2022/06/main/command" chg="mod">
              <pc226:chgData name="Benedikte Stigkær Lekbo" userId="8db8d99d-7007-4c95-82c0-1592cb9aeba0" providerId="ADAL" clId="{AED48990-143A-43D8-AD95-5861900CFB28}" dt="2025-04-08T09:42:39.398" v="16271" actId="20577"/>
              <pc2:cmMkLst xmlns:pc2="http://schemas.microsoft.com/office/powerpoint/2019/9/main/command">
                <pc:docMk/>
                <pc:sldMk cId="2655600264" sldId="515"/>
                <pc2:cmMk id="{10AD346F-BE96-4A4B-86F6-B3495BC4F58B}"/>
              </pc2:cmMkLst>
            </pc226:cmChg>
          </p:ext>
        </pc:extLst>
      </pc:sldChg>
      <pc:sldChg chg="modSp mod ord modCm">
        <pc:chgData name="Benedikte Stigkær Lekbo" userId="8db8d99d-7007-4c95-82c0-1592cb9aeba0" providerId="ADAL" clId="{AED48990-143A-43D8-AD95-5861900CFB28}" dt="2025-04-08T09:38:37.537" v="15932" actId="20577"/>
        <pc:sldMkLst>
          <pc:docMk/>
          <pc:sldMk cId="2512527363" sldId="517"/>
        </pc:sldMkLst>
        <pc:spChg chg="mod">
          <ac:chgData name="Benedikte Stigkær Lekbo" userId="8db8d99d-7007-4c95-82c0-1592cb9aeba0" providerId="ADAL" clId="{AED48990-143A-43D8-AD95-5861900CFB28}" dt="2025-04-08T09:38:37.537" v="15932" actId="20577"/>
          <ac:spMkLst>
            <pc:docMk/>
            <pc:sldMk cId="2512527363" sldId="517"/>
            <ac:spMk id="4" creationId="{4BFEA3AF-DDBE-62EF-E427-93C8C13D7CE6}"/>
          </ac:spMkLst>
        </pc:spChg>
        <pc:extLst>
          <p:ext xmlns:p="http://schemas.openxmlformats.org/presentationml/2006/main" uri="{D6D511B9-2390-475A-947B-AFAB55BFBCF1}">
            <pc226:cmChg xmlns:pc226="http://schemas.microsoft.com/office/powerpoint/2022/06/main/command" chg="mod">
              <pc226:chgData name="Benedikte Stigkær Lekbo" userId="8db8d99d-7007-4c95-82c0-1592cb9aeba0" providerId="ADAL" clId="{AED48990-143A-43D8-AD95-5861900CFB28}" dt="2025-04-08T09:37:26.237" v="15916" actId="20577"/>
              <pc2:cmMkLst xmlns:pc2="http://schemas.microsoft.com/office/powerpoint/2019/9/main/command">
                <pc:docMk/>
                <pc:sldMk cId="2512527363" sldId="517"/>
                <pc2:cmMk id="{D56A7A13-C6C5-481A-A37F-C1FF1EE55EFA}"/>
              </pc2:cmMkLst>
            </pc226:cmChg>
            <pc226:cmChg xmlns:pc226="http://schemas.microsoft.com/office/powerpoint/2022/06/main/command" chg="mod">
              <pc226:chgData name="Benedikte Stigkær Lekbo" userId="8db8d99d-7007-4c95-82c0-1592cb9aeba0" providerId="ADAL" clId="{AED48990-143A-43D8-AD95-5861900CFB28}" dt="2025-04-08T09:37:26.237" v="15916" actId="20577"/>
              <pc2:cmMkLst xmlns:pc2="http://schemas.microsoft.com/office/powerpoint/2019/9/main/command">
                <pc:docMk/>
                <pc:sldMk cId="2512527363" sldId="517"/>
                <pc2:cmMk id="{FC77B0A0-8C62-4FD2-B719-12ADBEA7299A}"/>
              </pc2:cmMkLst>
            </pc226:cmChg>
            <pc226:cmChg xmlns:pc226="http://schemas.microsoft.com/office/powerpoint/2022/06/main/command" chg="mod">
              <pc226:chgData name="Benedikte Stigkær Lekbo" userId="8db8d99d-7007-4c95-82c0-1592cb9aeba0" providerId="ADAL" clId="{AED48990-143A-43D8-AD95-5861900CFB28}" dt="2025-04-08T09:37:26.237" v="15916" actId="20577"/>
              <pc2:cmMkLst xmlns:pc2="http://schemas.microsoft.com/office/powerpoint/2019/9/main/command">
                <pc:docMk/>
                <pc:sldMk cId="2512527363" sldId="517"/>
                <pc2:cmMk id="{A50342F9-708F-4746-9CF1-818B97DC2998}"/>
              </pc2:cmMkLst>
            </pc226:cmChg>
          </p:ext>
        </pc:extLst>
      </pc:sldChg>
      <pc:sldChg chg="modSp new del mod">
        <pc:chgData name="Benedikte Stigkær Lekbo" userId="8db8d99d-7007-4c95-82c0-1592cb9aeba0" providerId="ADAL" clId="{AED48990-143A-43D8-AD95-5861900CFB28}" dt="2025-02-12T12:03:28.682" v="3202" actId="47"/>
        <pc:sldMkLst>
          <pc:docMk/>
          <pc:sldMk cId="2638828360" sldId="520"/>
        </pc:sldMkLst>
      </pc:sldChg>
      <pc:sldChg chg="modSp new del mod">
        <pc:chgData name="Benedikte Stigkær Lekbo" userId="8db8d99d-7007-4c95-82c0-1592cb9aeba0" providerId="ADAL" clId="{AED48990-143A-43D8-AD95-5861900CFB28}" dt="2025-02-12T12:12:16.875" v="3878" actId="47"/>
        <pc:sldMkLst>
          <pc:docMk/>
          <pc:sldMk cId="2077265847" sldId="521"/>
        </pc:sldMkLst>
      </pc:sldChg>
      <pc:sldChg chg="addSp modSp new del mod ord">
        <pc:chgData name="Benedikte Stigkær Lekbo" userId="8db8d99d-7007-4c95-82c0-1592cb9aeba0" providerId="ADAL" clId="{AED48990-143A-43D8-AD95-5861900CFB28}" dt="2025-02-12T12:07:12.878" v="3318" actId="2696"/>
        <pc:sldMkLst>
          <pc:docMk/>
          <pc:sldMk cId="1975257708" sldId="522"/>
        </pc:sldMkLst>
      </pc:sldChg>
      <pc:sldChg chg="delSp modSp add del mod ord setBg">
        <pc:chgData name="Benedikte Stigkær Lekbo" userId="8db8d99d-7007-4c95-82c0-1592cb9aeba0" providerId="ADAL" clId="{AED48990-143A-43D8-AD95-5861900CFB28}" dt="2025-02-12T12:19:48.387" v="4230" actId="2696"/>
        <pc:sldMkLst>
          <pc:docMk/>
          <pc:sldMk cId="1951927915" sldId="523"/>
        </pc:sldMkLst>
      </pc:sldChg>
      <pc:sldChg chg="modSp add del mod">
        <pc:chgData name="Benedikte Stigkær Lekbo" userId="8db8d99d-7007-4c95-82c0-1592cb9aeba0" providerId="ADAL" clId="{AED48990-143A-43D8-AD95-5861900CFB28}" dt="2025-02-12T12:20:11.959" v="4257" actId="2696"/>
        <pc:sldMkLst>
          <pc:docMk/>
          <pc:sldMk cId="967415441" sldId="524"/>
        </pc:sldMkLst>
      </pc:sldChg>
      <pc:sldChg chg="addSp modSp new del mod modCm">
        <pc:chgData name="Benedikte Stigkær Lekbo" userId="8db8d99d-7007-4c95-82c0-1592cb9aeba0" providerId="ADAL" clId="{AED48990-143A-43D8-AD95-5861900CFB28}" dt="2025-03-28T11:45:44.251" v="14888" actId="47"/>
        <pc:sldMkLst>
          <pc:docMk/>
          <pc:sldMk cId="1229194909" sldId="525"/>
        </pc:sldMkLst>
        <pc:extLst>
          <p:ext xmlns:p="http://schemas.openxmlformats.org/presentationml/2006/main" uri="{D6D511B9-2390-475A-947B-AFAB55BFBCF1}">
            <pc226:cmChg xmlns:pc226="http://schemas.microsoft.com/office/powerpoint/2022/06/main/command" chg="mod">
              <pc226:chgData name="Benedikte Stigkær Lekbo" userId="8db8d99d-7007-4c95-82c0-1592cb9aeba0" providerId="ADAL" clId="{AED48990-143A-43D8-AD95-5861900CFB28}" dt="2025-02-18T13:30:17.802" v="13815" actId="20577"/>
              <pc2:cmMkLst xmlns:pc2="http://schemas.microsoft.com/office/powerpoint/2019/9/main/command">
                <pc:docMk/>
                <pc:sldMk cId="1229194909" sldId="525"/>
                <pc2:cmMk id="{BCC761F1-2979-4BAA-AA7A-110B532C89D2}"/>
              </pc2:cmMkLst>
            </pc226:cmChg>
          </p:ext>
        </pc:extLst>
      </pc:sldChg>
      <pc:sldChg chg="new del">
        <pc:chgData name="Benedikte Stigkær Lekbo" userId="8db8d99d-7007-4c95-82c0-1592cb9aeba0" providerId="ADAL" clId="{AED48990-143A-43D8-AD95-5861900CFB28}" dt="2025-01-31T09:22:20.338" v="2352" actId="47"/>
        <pc:sldMkLst>
          <pc:docMk/>
          <pc:sldMk cId="4248093850" sldId="525"/>
        </pc:sldMkLst>
      </pc:sldChg>
      <pc:sldChg chg="addSp delSp modSp add mod modCm">
        <pc:chgData name="Benedikte Stigkær Lekbo" userId="8db8d99d-7007-4c95-82c0-1592cb9aeba0" providerId="ADAL" clId="{AED48990-143A-43D8-AD95-5861900CFB28}" dt="2025-04-08T09:38:48.421" v="15945" actId="20577"/>
        <pc:sldMkLst>
          <pc:docMk/>
          <pc:sldMk cId="2636099867" sldId="526"/>
        </pc:sldMkLst>
        <pc:spChg chg="mod">
          <ac:chgData name="Benedikte Stigkær Lekbo" userId="8db8d99d-7007-4c95-82c0-1592cb9aeba0" providerId="ADAL" clId="{AED48990-143A-43D8-AD95-5861900CFB28}" dt="2025-04-08T09:38:48.421" v="15945" actId="20577"/>
          <ac:spMkLst>
            <pc:docMk/>
            <pc:sldMk cId="2636099867" sldId="526"/>
            <ac:spMk id="15" creationId="{A70031F7-9614-8F39-2468-8D5992CE4C8E}"/>
          </ac:spMkLst>
        </pc:spChg>
        <pc:extLst>
          <p:ext xmlns:p="http://schemas.openxmlformats.org/presentationml/2006/main" uri="{D6D511B9-2390-475A-947B-AFAB55BFBCF1}">
            <pc226:cmChg xmlns:pc226="http://schemas.microsoft.com/office/powerpoint/2022/06/main/command" chg="mod">
              <pc226:chgData name="Benedikte Stigkær Lekbo" userId="8db8d99d-7007-4c95-82c0-1592cb9aeba0" providerId="ADAL" clId="{AED48990-143A-43D8-AD95-5861900CFB28}" dt="2025-04-08T09:38:48.421" v="15945" actId="20577"/>
              <pc2:cmMkLst xmlns:pc2="http://schemas.microsoft.com/office/powerpoint/2019/9/main/command">
                <pc:docMk/>
                <pc:sldMk cId="2636099867" sldId="526"/>
                <pc2:cmMk id="{4E5120DE-5375-47B2-A447-EFB6B049FE92}"/>
              </pc2:cmMkLst>
            </pc226:cmChg>
          </p:ext>
        </pc:extLst>
      </pc:sldChg>
      <pc:sldChg chg="del">
        <pc:chgData name="Benedikte Stigkær Lekbo" userId="8db8d99d-7007-4c95-82c0-1592cb9aeba0" providerId="ADAL" clId="{AED48990-143A-43D8-AD95-5861900CFB28}" dt="2025-03-28T11:45:36.528" v="14874" actId="47"/>
        <pc:sldMkLst>
          <pc:docMk/>
          <pc:sldMk cId="359848924" sldId="528"/>
        </pc:sldMkLst>
      </pc:sldChg>
      <pc:sldChg chg="del">
        <pc:chgData name="Benedikte Stigkær Lekbo" userId="8db8d99d-7007-4c95-82c0-1592cb9aeba0" providerId="ADAL" clId="{AED48990-143A-43D8-AD95-5861900CFB28}" dt="2025-03-28T11:45:40.014" v="14880" actId="47"/>
        <pc:sldMkLst>
          <pc:docMk/>
          <pc:sldMk cId="3336088997" sldId="529"/>
        </pc:sldMkLst>
      </pc:sldChg>
      <pc:sldChg chg="del">
        <pc:chgData name="Benedikte Stigkær Lekbo" userId="8db8d99d-7007-4c95-82c0-1592cb9aeba0" providerId="ADAL" clId="{AED48990-143A-43D8-AD95-5861900CFB28}" dt="2025-03-28T11:45:41.070" v="14882" actId="47"/>
        <pc:sldMkLst>
          <pc:docMk/>
          <pc:sldMk cId="3633525840" sldId="530"/>
        </pc:sldMkLst>
      </pc:sldChg>
      <pc:sldChg chg="del">
        <pc:chgData name="Benedikte Stigkær Lekbo" userId="8db8d99d-7007-4c95-82c0-1592cb9aeba0" providerId="ADAL" clId="{AED48990-143A-43D8-AD95-5861900CFB28}" dt="2025-03-28T11:45:39.528" v="14879" actId="47"/>
        <pc:sldMkLst>
          <pc:docMk/>
          <pc:sldMk cId="1258839194" sldId="531"/>
        </pc:sldMkLst>
      </pc:sldChg>
      <pc:sldChg chg="del">
        <pc:chgData name="Benedikte Stigkær Lekbo" userId="8db8d99d-7007-4c95-82c0-1592cb9aeba0" providerId="ADAL" clId="{AED48990-143A-43D8-AD95-5861900CFB28}" dt="2025-03-28T11:45:31.841" v="14868" actId="47"/>
        <pc:sldMkLst>
          <pc:docMk/>
          <pc:sldMk cId="2061093629" sldId="532"/>
        </pc:sldMkLst>
      </pc:sldChg>
      <pc:sldChg chg="del">
        <pc:chgData name="Benedikte Stigkær Lekbo" userId="8db8d99d-7007-4c95-82c0-1592cb9aeba0" providerId="ADAL" clId="{AED48990-143A-43D8-AD95-5861900CFB28}" dt="2025-03-28T11:45:35.858" v="14873" actId="47"/>
        <pc:sldMkLst>
          <pc:docMk/>
          <pc:sldMk cId="4024297452" sldId="533"/>
        </pc:sldMkLst>
      </pc:sldChg>
      <pc:sldChg chg="del">
        <pc:chgData name="Benedikte Stigkær Lekbo" userId="8db8d99d-7007-4c95-82c0-1592cb9aeba0" providerId="ADAL" clId="{AED48990-143A-43D8-AD95-5861900CFB28}" dt="2025-03-28T11:45:35.302" v="14872" actId="47"/>
        <pc:sldMkLst>
          <pc:docMk/>
          <pc:sldMk cId="2300900473" sldId="534"/>
        </pc:sldMkLst>
      </pc:sldChg>
      <pc:sldChg chg="del">
        <pc:chgData name="Benedikte Stigkær Lekbo" userId="8db8d99d-7007-4c95-82c0-1592cb9aeba0" providerId="ADAL" clId="{AED48990-143A-43D8-AD95-5861900CFB28}" dt="2025-03-28T11:45:33.591" v="14870" actId="47"/>
        <pc:sldMkLst>
          <pc:docMk/>
          <pc:sldMk cId="1271249242" sldId="535"/>
        </pc:sldMkLst>
      </pc:sldChg>
      <pc:sldChg chg="del">
        <pc:chgData name="Benedikte Stigkær Lekbo" userId="8db8d99d-7007-4c95-82c0-1592cb9aeba0" providerId="ADAL" clId="{AED48990-143A-43D8-AD95-5861900CFB28}" dt="2025-03-28T11:45:32.845" v="14869" actId="47"/>
        <pc:sldMkLst>
          <pc:docMk/>
          <pc:sldMk cId="4013763174" sldId="536"/>
        </pc:sldMkLst>
      </pc:sldChg>
      <pc:sldChg chg="del">
        <pc:chgData name="Benedikte Stigkær Lekbo" userId="8db8d99d-7007-4c95-82c0-1592cb9aeba0" providerId="ADAL" clId="{AED48990-143A-43D8-AD95-5861900CFB28}" dt="2025-03-28T11:45:31.108" v="14867" actId="47"/>
        <pc:sldMkLst>
          <pc:docMk/>
          <pc:sldMk cId="1032063124" sldId="537"/>
        </pc:sldMkLst>
      </pc:sldChg>
      <pc:sldChg chg="del">
        <pc:chgData name="Benedikte Stigkær Lekbo" userId="8db8d99d-7007-4c95-82c0-1592cb9aeba0" providerId="ADAL" clId="{AED48990-143A-43D8-AD95-5861900CFB28}" dt="2025-03-28T11:45:30.210" v="14866" actId="47"/>
        <pc:sldMkLst>
          <pc:docMk/>
          <pc:sldMk cId="3042407416" sldId="538"/>
        </pc:sldMkLst>
      </pc:sldChg>
      <pc:sldChg chg="del">
        <pc:chgData name="Benedikte Stigkær Lekbo" userId="8db8d99d-7007-4c95-82c0-1592cb9aeba0" providerId="ADAL" clId="{AED48990-143A-43D8-AD95-5861900CFB28}" dt="2025-03-28T11:45:29.474" v="14865" actId="47"/>
        <pc:sldMkLst>
          <pc:docMk/>
          <pc:sldMk cId="3189756715" sldId="539"/>
        </pc:sldMkLst>
      </pc:sldChg>
      <pc:sldChg chg="del">
        <pc:chgData name="Benedikte Stigkær Lekbo" userId="8db8d99d-7007-4c95-82c0-1592cb9aeba0" providerId="ADAL" clId="{AED48990-143A-43D8-AD95-5861900CFB28}" dt="2025-03-28T11:45:27.179" v="14863" actId="47"/>
        <pc:sldMkLst>
          <pc:docMk/>
          <pc:sldMk cId="3931029920" sldId="540"/>
        </pc:sldMkLst>
      </pc:sldChg>
      <pc:sldChg chg="modSp mod">
        <pc:chgData name="Benedikte Stigkær Lekbo" userId="8db8d99d-7007-4c95-82c0-1592cb9aeba0" providerId="ADAL" clId="{AED48990-143A-43D8-AD95-5861900CFB28}" dt="2025-02-12T13:43:01.148" v="8092" actId="20577"/>
        <pc:sldMkLst>
          <pc:docMk/>
          <pc:sldMk cId="3911681347" sldId="541"/>
        </pc:sldMkLst>
      </pc:sldChg>
      <pc:sldChg chg="addSp modSp add mod modCm">
        <pc:chgData name="Benedikte Stigkær Lekbo" userId="8db8d99d-7007-4c95-82c0-1592cb9aeba0" providerId="ADAL" clId="{AED48990-143A-43D8-AD95-5861900CFB28}" dt="2025-03-28T12:24:49.749" v="15129" actId="404"/>
        <pc:sldMkLst>
          <pc:docMk/>
          <pc:sldMk cId="1903809187" sldId="542"/>
        </pc:sldMkLst>
        <pc:extLst>
          <p:ext xmlns:p="http://schemas.openxmlformats.org/presentationml/2006/main" uri="{D6D511B9-2390-475A-947B-AFAB55BFBCF1}">
            <pc226:cmChg xmlns:pc226="http://schemas.microsoft.com/office/powerpoint/2022/06/main/command" chg="mod">
              <pc226:chgData name="Benedikte Stigkær Lekbo" userId="8db8d99d-7007-4c95-82c0-1592cb9aeba0" providerId="ADAL" clId="{AED48990-143A-43D8-AD95-5861900CFB28}" dt="2025-02-24T10:46:31.564" v="13829" actId="6549"/>
              <pc2:cmMkLst xmlns:pc2="http://schemas.microsoft.com/office/powerpoint/2019/9/main/command">
                <pc:docMk/>
                <pc:sldMk cId="1903809187" sldId="542"/>
                <pc2:cmMk id="{AD93DF01-091B-465B-8EA9-A2FE3E59E69D}"/>
              </pc2:cmMkLst>
            </pc226:cmChg>
          </p:ext>
        </pc:extLst>
      </pc:sldChg>
      <pc:sldChg chg="new del">
        <pc:chgData name="Benedikte Stigkær Lekbo" userId="8db8d99d-7007-4c95-82c0-1592cb9aeba0" providerId="ADAL" clId="{AED48990-143A-43D8-AD95-5861900CFB28}" dt="2025-02-12T11:55:47.617" v="2773" actId="47"/>
        <pc:sldMkLst>
          <pc:docMk/>
          <pc:sldMk cId="3495271543" sldId="542"/>
        </pc:sldMkLst>
      </pc:sldChg>
      <pc:sldChg chg="modSp add del mod ord">
        <pc:chgData name="Benedikte Stigkær Lekbo" userId="8db8d99d-7007-4c95-82c0-1592cb9aeba0" providerId="ADAL" clId="{AED48990-143A-43D8-AD95-5861900CFB28}" dt="2025-02-12T12:03:20.389" v="3201" actId="47"/>
        <pc:sldMkLst>
          <pc:docMk/>
          <pc:sldMk cId="4288707121" sldId="542"/>
        </pc:sldMkLst>
      </pc:sldChg>
      <pc:sldChg chg="addSp delSp modSp add mod ord modCm">
        <pc:chgData name="Benedikte Stigkær Lekbo" userId="8db8d99d-7007-4c95-82c0-1592cb9aeba0" providerId="ADAL" clId="{AED48990-143A-43D8-AD95-5861900CFB28}" dt="2025-03-28T12:36:54.713" v="15612" actId="20577"/>
        <pc:sldMkLst>
          <pc:docMk/>
          <pc:sldMk cId="382393959" sldId="543"/>
        </pc:sldMkLst>
        <pc:extLst>
          <p:ext xmlns:p="http://schemas.openxmlformats.org/presentationml/2006/main" uri="{D6D511B9-2390-475A-947B-AFAB55BFBCF1}">
            <pc226:cmChg xmlns:pc226="http://schemas.microsoft.com/office/powerpoint/2022/06/main/command" chg="mod">
              <pc226:chgData name="Benedikte Stigkær Lekbo" userId="8db8d99d-7007-4c95-82c0-1592cb9aeba0" providerId="ADAL" clId="{AED48990-143A-43D8-AD95-5861900CFB28}" dt="2025-02-18T12:30:04.330" v="13068" actId="20577"/>
              <pc2:cmMkLst xmlns:pc2="http://schemas.microsoft.com/office/powerpoint/2019/9/main/command">
                <pc:docMk/>
                <pc:sldMk cId="382393959" sldId="543"/>
                <pc2:cmMk id="{0B9C92B0-6282-4947-9352-97F513D7677C}"/>
              </pc2:cmMkLst>
            </pc226:cmChg>
          </p:ext>
        </pc:extLst>
      </pc:sldChg>
      <pc:sldChg chg="addSp delSp modSp add mod">
        <pc:chgData name="Benedikte Stigkær Lekbo" userId="8db8d99d-7007-4c95-82c0-1592cb9aeba0" providerId="ADAL" clId="{AED48990-143A-43D8-AD95-5861900CFB28}" dt="2025-03-28T12:34:18.256" v="15560" actId="20577"/>
        <pc:sldMkLst>
          <pc:docMk/>
          <pc:sldMk cId="2343821536" sldId="544"/>
        </pc:sldMkLst>
      </pc:sldChg>
      <pc:sldChg chg="addSp delSp modSp add mod">
        <pc:chgData name="Benedikte Stigkær Lekbo" userId="8db8d99d-7007-4c95-82c0-1592cb9aeba0" providerId="ADAL" clId="{AED48990-143A-43D8-AD95-5861900CFB28}" dt="2025-02-24T10:51:02.595" v="13914" actId="1076"/>
        <pc:sldMkLst>
          <pc:docMk/>
          <pc:sldMk cId="69700492" sldId="545"/>
        </pc:sldMkLst>
      </pc:sldChg>
      <pc:sldChg chg="add del">
        <pc:chgData name="Benedikte Stigkær Lekbo" userId="8db8d99d-7007-4c95-82c0-1592cb9aeba0" providerId="ADAL" clId="{AED48990-143A-43D8-AD95-5861900CFB28}" dt="2025-03-28T11:45:40.559" v="14881" actId="47"/>
        <pc:sldMkLst>
          <pc:docMk/>
          <pc:sldMk cId="1190734982" sldId="546"/>
        </pc:sldMkLst>
      </pc:sldChg>
      <pc:sldChg chg="modSp add del mod">
        <pc:chgData name="Benedikte Stigkær Lekbo" userId="8db8d99d-7007-4c95-82c0-1592cb9aeba0" providerId="ADAL" clId="{AED48990-143A-43D8-AD95-5861900CFB28}" dt="2025-03-28T11:45:42.958" v="14886" actId="47"/>
        <pc:sldMkLst>
          <pc:docMk/>
          <pc:sldMk cId="1936888692" sldId="547"/>
        </pc:sldMkLst>
      </pc:sldChg>
      <pc:sldChg chg="modSp add del mod">
        <pc:chgData name="Benedikte Stigkær Lekbo" userId="8db8d99d-7007-4c95-82c0-1592cb9aeba0" providerId="ADAL" clId="{AED48990-143A-43D8-AD95-5861900CFB28}" dt="2025-03-28T11:45:42.508" v="14885" actId="47"/>
        <pc:sldMkLst>
          <pc:docMk/>
          <pc:sldMk cId="3781189785" sldId="548"/>
        </pc:sldMkLst>
      </pc:sldChg>
      <pc:sldChg chg="modSp add del mod">
        <pc:chgData name="Benedikte Stigkær Lekbo" userId="8db8d99d-7007-4c95-82c0-1592cb9aeba0" providerId="ADAL" clId="{AED48990-143A-43D8-AD95-5861900CFB28}" dt="2025-03-28T11:45:42.076" v="14884" actId="47"/>
        <pc:sldMkLst>
          <pc:docMk/>
          <pc:sldMk cId="3727169487" sldId="549"/>
        </pc:sldMkLst>
      </pc:sldChg>
      <pc:sldChg chg="modSp add del mod">
        <pc:chgData name="Benedikte Stigkær Lekbo" userId="8db8d99d-7007-4c95-82c0-1592cb9aeba0" providerId="ADAL" clId="{AED48990-143A-43D8-AD95-5861900CFB28}" dt="2025-03-28T11:45:39.041" v="14878" actId="47"/>
        <pc:sldMkLst>
          <pc:docMk/>
          <pc:sldMk cId="2408923728" sldId="550"/>
        </pc:sldMkLst>
      </pc:sldChg>
      <pc:sldChg chg="modSp add del mod">
        <pc:chgData name="Benedikte Stigkær Lekbo" userId="8db8d99d-7007-4c95-82c0-1592cb9aeba0" providerId="ADAL" clId="{AED48990-143A-43D8-AD95-5861900CFB28}" dt="2025-03-28T11:45:38.474" v="14877" actId="47"/>
        <pc:sldMkLst>
          <pc:docMk/>
          <pc:sldMk cId="1272900846" sldId="551"/>
        </pc:sldMkLst>
      </pc:sldChg>
      <pc:sldChg chg="modSp add del mod">
        <pc:chgData name="Benedikte Stigkær Lekbo" userId="8db8d99d-7007-4c95-82c0-1592cb9aeba0" providerId="ADAL" clId="{AED48990-143A-43D8-AD95-5861900CFB28}" dt="2025-03-28T11:45:37.984" v="14876" actId="47"/>
        <pc:sldMkLst>
          <pc:docMk/>
          <pc:sldMk cId="1209938796" sldId="552"/>
        </pc:sldMkLst>
      </pc:sldChg>
      <pc:sldChg chg="modSp add del mod">
        <pc:chgData name="Benedikte Stigkær Lekbo" userId="8db8d99d-7007-4c95-82c0-1592cb9aeba0" providerId="ADAL" clId="{AED48990-143A-43D8-AD95-5861900CFB28}" dt="2025-03-28T11:45:37.204" v="14875" actId="47"/>
        <pc:sldMkLst>
          <pc:docMk/>
          <pc:sldMk cId="3893412517" sldId="553"/>
        </pc:sldMkLst>
      </pc:sldChg>
      <pc:sldChg chg="modSp add mod ord modCm">
        <pc:chgData name="Benedikte Stigkær Lekbo" userId="8db8d99d-7007-4c95-82c0-1592cb9aeba0" providerId="ADAL" clId="{AED48990-143A-43D8-AD95-5861900CFB28}" dt="2025-04-08T09:35:03.486" v="15873" actId="20577"/>
        <pc:sldMkLst>
          <pc:docMk/>
          <pc:sldMk cId="3857941990" sldId="554"/>
        </pc:sldMkLst>
        <pc:spChg chg="mod">
          <ac:chgData name="Benedikte Stigkær Lekbo" userId="8db8d99d-7007-4c95-82c0-1592cb9aeba0" providerId="ADAL" clId="{AED48990-143A-43D8-AD95-5861900CFB28}" dt="2025-04-08T09:35:03.486" v="15873" actId="20577"/>
          <ac:spMkLst>
            <pc:docMk/>
            <pc:sldMk cId="3857941990" sldId="554"/>
            <ac:spMk id="4" creationId="{DC449560-0E00-576F-1E55-1A1892137B3D}"/>
          </ac:spMkLst>
        </pc:spChg>
        <pc:extLst>
          <p:ext xmlns:p="http://schemas.openxmlformats.org/presentationml/2006/main" uri="{D6D511B9-2390-475A-947B-AFAB55BFBCF1}">
            <pc226:cmChg xmlns:pc226="http://schemas.microsoft.com/office/powerpoint/2022/06/main/command" chg="mod">
              <pc226:chgData name="Benedikte Stigkær Lekbo" userId="8db8d99d-7007-4c95-82c0-1592cb9aeba0" providerId="ADAL" clId="{AED48990-143A-43D8-AD95-5861900CFB28}" dt="2025-03-31T09:41:52.542" v="15650" actId="20577"/>
              <pc2:cmMkLst xmlns:pc2="http://schemas.microsoft.com/office/powerpoint/2019/9/main/command">
                <pc:docMk/>
                <pc:sldMk cId="3857941990" sldId="554"/>
                <pc2:cmMk id="{C34ACE22-11CF-4A13-8A3B-67CFA766B242}"/>
              </pc2:cmMkLst>
            </pc226:cmChg>
            <pc226:cmChg xmlns:pc226="http://schemas.microsoft.com/office/powerpoint/2022/06/main/command" chg="mod">
              <pc226:chgData name="Benedikte Stigkær Lekbo" userId="8db8d99d-7007-4c95-82c0-1592cb9aeba0" providerId="ADAL" clId="{AED48990-143A-43D8-AD95-5861900CFB28}" dt="2025-04-08T09:35:03.486" v="15873" actId="20577"/>
              <pc2:cmMkLst xmlns:pc2="http://schemas.microsoft.com/office/powerpoint/2019/9/main/command">
                <pc:docMk/>
                <pc:sldMk cId="3857941990" sldId="554"/>
                <pc2:cmMk id="{21F2AE64-DA57-4FE4-BACD-0D126CFCB950}"/>
              </pc2:cmMkLst>
            </pc226:cmChg>
            <pc226:cmChg xmlns:pc226="http://schemas.microsoft.com/office/powerpoint/2022/06/main/command" chg="mod">
              <pc226:chgData name="Benedikte Stigkær Lekbo" userId="8db8d99d-7007-4c95-82c0-1592cb9aeba0" providerId="ADAL" clId="{AED48990-143A-43D8-AD95-5861900CFB28}" dt="2025-04-08T09:35:03.486" v="15873" actId="20577"/>
              <pc2:cmMkLst xmlns:pc2="http://schemas.microsoft.com/office/powerpoint/2019/9/main/command">
                <pc:docMk/>
                <pc:sldMk cId="3857941990" sldId="554"/>
                <pc2:cmMk id="{775ABFD1-FAC5-4AB7-8B0C-7E0E65D81C4F}"/>
              </pc2:cmMkLst>
            </pc226:cmChg>
            <pc226:cmChg xmlns:pc226="http://schemas.microsoft.com/office/powerpoint/2022/06/main/command" chg="mod">
              <pc226:chgData name="Benedikte Stigkær Lekbo" userId="8db8d99d-7007-4c95-82c0-1592cb9aeba0" providerId="ADAL" clId="{AED48990-143A-43D8-AD95-5861900CFB28}" dt="2025-04-08T09:33:35.172" v="15856" actId="20577"/>
              <pc2:cmMkLst xmlns:pc2="http://schemas.microsoft.com/office/powerpoint/2019/9/main/command">
                <pc:docMk/>
                <pc:sldMk cId="3857941990" sldId="554"/>
                <pc2:cmMk id="{E09530DF-A79C-4006-9C68-804ECBF2969C}"/>
              </pc2:cmMkLst>
            </pc226:cmChg>
          </p:ext>
        </pc:extLst>
      </pc:sldChg>
      <pc:sldChg chg="addSp delSp modSp add mod ord modCm">
        <pc:chgData name="Benedikte Stigkær Lekbo" userId="8db8d99d-7007-4c95-82c0-1592cb9aeba0" providerId="ADAL" clId="{AED48990-143A-43D8-AD95-5861900CFB28}" dt="2025-03-28T12:18:27.572" v="15090" actId="207"/>
        <pc:sldMkLst>
          <pc:docMk/>
          <pc:sldMk cId="1703417438" sldId="555"/>
        </pc:sldMkLst>
        <pc:extLst>
          <p:ext xmlns:p="http://schemas.openxmlformats.org/presentationml/2006/main" uri="{D6D511B9-2390-475A-947B-AFAB55BFBCF1}">
            <pc226:cmChg xmlns:pc226="http://schemas.microsoft.com/office/powerpoint/2022/06/main/command" chg="mod">
              <pc226:chgData name="Benedikte Stigkær Lekbo" userId="8db8d99d-7007-4c95-82c0-1592cb9aeba0" providerId="ADAL" clId="{AED48990-143A-43D8-AD95-5861900CFB28}" dt="2025-02-18T13:03:56.640" v="13219" actId="20577"/>
              <pc2:cmMkLst xmlns:pc2="http://schemas.microsoft.com/office/powerpoint/2019/9/main/command">
                <pc:docMk/>
                <pc:sldMk cId="1703417438" sldId="555"/>
                <pc2:cmMk id="{A6F8646F-99EC-4CCC-B936-87ADA44733B3}"/>
              </pc2:cmMkLst>
            </pc226:cmChg>
          </p:ext>
        </pc:extLst>
      </pc:sldChg>
      <pc:sldChg chg="addSp delSp modSp add mod ord modCm">
        <pc:chgData name="Benedikte Stigkær Lekbo" userId="8db8d99d-7007-4c95-82c0-1592cb9aeba0" providerId="ADAL" clId="{AED48990-143A-43D8-AD95-5861900CFB28}" dt="2025-04-08T09:35:33.776" v="15881" actId="20577"/>
        <pc:sldMkLst>
          <pc:docMk/>
          <pc:sldMk cId="4191288826" sldId="556"/>
        </pc:sldMkLst>
        <pc:extLst>
          <p:ext xmlns:p="http://schemas.openxmlformats.org/presentationml/2006/main" uri="{D6D511B9-2390-475A-947B-AFAB55BFBCF1}">
            <pc226:cmChg xmlns:pc226="http://schemas.microsoft.com/office/powerpoint/2022/06/main/command" chg="mod">
              <pc226:chgData name="Benedikte Stigkær Lekbo" userId="8db8d99d-7007-4c95-82c0-1592cb9aeba0" providerId="ADAL" clId="{AED48990-143A-43D8-AD95-5861900CFB28}" dt="2025-04-08T09:35:33.776" v="15881" actId="20577"/>
              <pc2:cmMkLst xmlns:pc2="http://schemas.microsoft.com/office/powerpoint/2019/9/main/command">
                <pc:docMk/>
                <pc:sldMk cId="4191288826" sldId="556"/>
                <pc2:cmMk id="{08EB4F45-B6F6-4785-8C6B-982D611B3217}"/>
              </pc2:cmMkLst>
            </pc226:cmChg>
            <pc226:cmChg xmlns:pc226="http://schemas.microsoft.com/office/powerpoint/2022/06/main/command" chg="mod">
              <pc226:chgData name="Benedikte Stigkær Lekbo" userId="8db8d99d-7007-4c95-82c0-1592cb9aeba0" providerId="ADAL" clId="{AED48990-143A-43D8-AD95-5861900CFB28}" dt="2025-04-08T09:35:33.776" v="15881" actId="20577"/>
              <pc2:cmMkLst xmlns:pc2="http://schemas.microsoft.com/office/powerpoint/2019/9/main/command">
                <pc:docMk/>
                <pc:sldMk cId="4191288826" sldId="556"/>
                <pc2:cmMk id="{7D0E8C5A-F84B-40DA-8F16-4423A71BAC9B}"/>
              </pc2:cmMkLst>
            </pc226:cmChg>
            <pc226:cmChg xmlns:pc226="http://schemas.microsoft.com/office/powerpoint/2022/06/main/command" chg="mod">
              <pc226:chgData name="Benedikte Stigkær Lekbo" userId="8db8d99d-7007-4c95-82c0-1592cb9aeba0" providerId="ADAL" clId="{AED48990-143A-43D8-AD95-5861900CFB28}" dt="2025-04-08T09:35:33.776" v="15881" actId="20577"/>
              <pc2:cmMkLst xmlns:pc2="http://schemas.microsoft.com/office/powerpoint/2019/9/main/command">
                <pc:docMk/>
                <pc:sldMk cId="4191288826" sldId="556"/>
                <pc2:cmMk id="{4E249F7A-5B9F-4E2B-B0BD-974A6F6BEC69}"/>
              </pc2:cmMkLst>
            </pc226:cmChg>
            <pc226:cmChg xmlns:pc226="http://schemas.microsoft.com/office/powerpoint/2022/06/main/command" chg="mod">
              <pc226:chgData name="Benedikte Stigkær Lekbo" userId="8db8d99d-7007-4c95-82c0-1592cb9aeba0" providerId="ADAL" clId="{AED48990-143A-43D8-AD95-5861900CFB28}" dt="2025-03-31T09:42:51.410" v="15663" actId="20577"/>
              <pc2:cmMkLst xmlns:pc2="http://schemas.microsoft.com/office/powerpoint/2019/9/main/command">
                <pc:docMk/>
                <pc:sldMk cId="4191288826" sldId="556"/>
                <pc2:cmMk id="{E547C57B-CE60-400D-9BAE-BFED3EE89881}"/>
              </pc2:cmMkLst>
            </pc226:cmChg>
          </p:ext>
        </pc:extLst>
      </pc:sldChg>
      <pc:sldChg chg="del">
        <pc:chgData name="Benedikte Stigkær Lekbo" userId="8db8d99d-7007-4c95-82c0-1592cb9aeba0" providerId="ADAL" clId="{AED48990-143A-43D8-AD95-5861900CFB28}" dt="2025-03-28T11:45:34.250" v="14871" actId="47"/>
        <pc:sldMkLst>
          <pc:docMk/>
          <pc:sldMk cId="3596435232" sldId="557"/>
        </pc:sldMkLst>
      </pc:sldChg>
      <pc:sldChg chg="del">
        <pc:chgData name="Benedikte Stigkær Lekbo" userId="8db8d99d-7007-4c95-82c0-1592cb9aeba0" providerId="ADAL" clId="{AED48990-143A-43D8-AD95-5861900CFB28}" dt="2025-03-28T11:45:41.608" v="14883" actId="47"/>
        <pc:sldMkLst>
          <pc:docMk/>
          <pc:sldMk cId="1478623237" sldId="559"/>
        </pc:sldMkLst>
      </pc:sldChg>
    </pc:docChg>
  </pc:docChgLst>
  <pc:docChgLst>
    <pc:chgData name="Benedikte Stigkær Lekbo" userId="8db8d99d-7007-4c95-82c0-1592cb9aeba0" providerId="ADAL" clId="{2EF81AE6-6830-4A00-9389-C1F55C6594C4}"/>
    <pc:docChg chg="modSld">
      <pc:chgData name="Benedikte Stigkær Lekbo" userId="8db8d99d-7007-4c95-82c0-1592cb9aeba0" providerId="ADAL" clId="{2EF81AE6-6830-4A00-9389-C1F55C6594C4}" dt="2025-06-02T18:11:51.379" v="19" actId="20577"/>
      <pc:docMkLst>
        <pc:docMk/>
      </pc:docMkLst>
      <pc:sldChg chg="modSp mod modCm">
        <pc:chgData name="Benedikte Stigkær Lekbo" userId="8db8d99d-7007-4c95-82c0-1592cb9aeba0" providerId="ADAL" clId="{2EF81AE6-6830-4A00-9389-C1F55C6594C4}" dt="2025-06-02T18:11:51.379" v="19" actId="20577"/>
        <pc:sldMkLst>
          <pc:docMk/>
          <pc:sldMk cId="2343821536" sldId="544"/>
        </pc:sldMkLst>
        <pc:spChg chg="mod">
          <ac:chgData name="Benedikte Stigkær Lekbo" userId="8db8d99d-7007-4c95-82c0-1592cb9aeba0" providerId="ADAL" clId="{2EF81AE6-6830-4A00-9389-C1F55C6594C4}" dt="2025-06-02T18:11:51.379" v="19" actId="20577"/>
          <ac:spMkLst>
            <pc:docMk/>
            <pc:sldMk cId="2343821536" sldId="544"/>
            <ac:spMk id="6" creationId="{E1A32536-9C98-A046-F5B1-DFD49BA936DF}"/>
          </ac:spMkLst>
        </pc:spChg>
        <pc:spChg chg="mod">
          <ac:chgData name="Benedikte Stigkær Lekbo" userId="8db8d99d-7007-4c95-82c0-1592cb9aeba0" providerId="ADAL" clId="{2EF81AE6-6830-4A00-9389-C1F55C6594C4}" dt="2025-06-02T18:11:14.529" v="18" actId="20577"/>
          <ac:spMkLst>
            <pc:docMk/>
            <pc:sldMk cId="2343821536" sldId="544"/>
            <ac:spMk id="7" creationId="{C5BA0225-9704-B2D5-96F1-3270E93DD2B8}"/>
          </ac:spMkLst>
        </pc:spChg>
        <pc:extLst>
          <p:ext xmlns:p="http://schemas.openxmlformats.org/presentationml/2006/main" uri="{D6D511B9-2390-475A-947B-AFAB55BFBCF1}">
            <pc226:cmChg xmlns:pc226="http://schemas.microsoft.com/office/powerpoint/2022/06/main/command" chg="mod">
              <pc226:chgData name="Benedikte Stigkær Lekbo" userId="8db8d99d-7007-4c95-82c0-1592cb9aeba0" providerId="ADAL" clId="{2EF81AE6-6830-4A00-9389-C1F55C6594C4}" dt="2025-06-02T18:11:14.529" v="18" actId="20577"/>
              <pc2:cmMkLst xmlns:pc2="http://schemas.microsoft.com/office/powerpoint/2019/9/main/command">
                <pc:docMk/>
                <pc:sldMk cId="2343821536" sldId="544"/>
                <pc2:cmMk id="{770E3DE8-8A70-4847-8FBA-31EBC22B9A91}"/>
              </pc2:cmMkLst>
            </pc226:cmChg>
          </p:ext>
        </pc:extLst>
      </pc:sldChg>
      <pc:sldChg chg="modSp mod">
        <pc:chgData name="Benedikte Stigkær Lekbo" userId="8db8d99d-7007-4c95-82c0-1592cb9aeba0" providerId="ADAL" clId="{2EF81AE6-6830-4A00-9389-C1F55C6594C4}" dt="2025-05-26T07:43:39.565" v="9" actId="20577"/>
        <pc:sldMkLst>
          <pc:docMk/>
          <pc:sldMk cId="2421014018" sldId="560"/>
        </pc:sldMkLst>
        <pc:spChg chg="mod">
          <ac:chgData name="Benedikte Stigkær Lekbo" userId="8db8d99d-7007-4c95-82c0-1592cb9aeba0" providerId="ADAL" clId="{2EF81AE6-6830-4A00-9389-C1F55C6594C4}" dt="2025-05-26T07:43:39.565" v="9" actId="20577"/>
          <ac:spMkLst>
            <pc:docMk/>
            <pc:sldMk cId="2421014018" sldId="560"/>
            <ac:spMk id="35" creationId="{0AD640CB-7D62-C04F-0DC0-53B3AB177C88}"/>
          </ac:spMkLst>
        </pc:spChg>
      </pc:sldChg>
    </pc:docChg>
  </pc:docChgLst>
  <pc:docChgLst>
    <pc:chgData name="Maj Bukhave Lund" userId="2ef9d315-bc8c-443f-94c4-ca727630ff65" providerId="ADAL" clId="{D356C85F-3C94-487D-BF2D-3884C59F3501}"/>
    <pc:docChg chg="undo custSel addSld delSld modSld sldOrd modMainMaster">
      <pc:chgData name="Maj Bukhave Lund" userId="2ef9d315-bc8c-443f-94c4-ca727630ff65" providerId="ADAL" clId="{D356C85F-3C94-487D-BF2D-3884C59F3501}" dt="2025-06-04T11:58:58.893" v="5904" actId="478"/>
      <pc:docMkLst>
        <pc:docMk/>
      </pc:docMkLst>
      <pc:sldChg chg="delSp modSp del mod">
        <pc:chgData name="Maj Bukhave Lund" userId="2ef9d315-bc8c-443f-94c4-ca727630ff65" providerId="ADAL" clId="{D356C85F-3C94-487D-BF2D-3884C59F3501}" dt="2025-06-04T11:38:01.278" v="5888" actId="47"/>
        <pc:sldMkLst>
          <pc:docMk/>
          <pc:sldMk cId="3589081802" sldId="366"/>
        </pc:sldMkLst>
      </pc:sldChg>
      <pc:sldChg chg="addSp delSp modSp mod modClrScheme chgLayout">
        <pc:chgData name="Maj Bukhave Lund" userId="2ef9d315-bc8c-443f-94c4-ca727630ff65" providerId="ADAL" clId="{D356C85F-3C94-487D-BF2D-3884C59F3501}" dt="2025-06-04T11:33:04.088" v="5827" actId="14100"/>
        <pc:sldMkLst>
          <pc:docMk/>
          <pc:sldMk cId="730052555" sldId="371"/>
        </pc:sldMkLst>
        <pc:spChg chg="add mod">
          <ac:chgData name="Maj Bukhave Lund" userId="2ef9d315-bc8c-443f-94c4-ca727630ff65" providerId="ADAL" clId="{D356C85F-3C94-487D-BF2D-3884C59F3501}" dt="2025-05-23T09:35:58.570" v="3412" actId="207"/>
          <ac:spMkLst>
            <pc:docMk/>
            <pc:sldMk cId="730052555" sldId="371"/>
            <ac:spMk id="2" creationId="{E2A1734A-BA81-EDE1-EF4E-8CDFF16F0266}"/>
          </ac:spMkLst>
        </pc:spChg>
        <pc:spChg chg="add mod">
          <ac:chgData name="Maj Bukhave Lund" userId="2ef9d315-bc8c-443f-94c4-ca727630ff65" providerId="ADAL" clId="{D356C85F-3C94-487D-BF2D-3884C59F3501}" dt="2025-06-04T08:43:26.079" v="5533" actId="20577"/>
          <ac:spMkLst>
            <pc:docMk/>
            <pc:sldMk cId="730052555" sldId="371"/>
            <ac:spMk id="3" creationId="{86477B31-57A4-7EB4-3C13-D16DA9E79692}"/>
          </ac:spMkLst>
        </pc:spChg>
        <pc:spChg chg="mod">
          <ac:chgData name="Maj Bukhave Lund" userId="2ef9d315-bc8c-443f-94c4-ca727630ff65" providerId="ADAL" clId="{D356C85F-3C94-487D-BF2D-3884C59F3501}" dt="2025-06-03T18:24:54.038" v="5414" actId="20577"/>
          <ac:spMkLst>
            <pc:docMk/>
            <pc:sldMk cId="730052555" sldId="371"/>
            <ac:spMk id="9" creationId="{66C8D5A5-9236-7D28-BB5E-1BF2F944B1E0}"/>
          </ac:spMkLst>
        </pc:spChg>
        <pc:spChg chg="add mod">
          <ac:chgData name="Maj Bukhave Lund" userId="2ef9d315-bc8c-443f-94c4-ca727630ff65" providerId="ADAL" clId="{D356C85F-3C94-487D-BF2D-3884C59F3501}" dt="2025-06-04T11:33:04.088" v="5827" actId="14100"/>
          <ac:spMkLst>
            <pc:docMk/>
            <pc:sldMk cId="730052555" sldId="371"/>
            <ac:spMk id="25" creationId="{C999C32C-A24E-F7C7-BD48-05C4B0D821DB}"/>
          </ac:spMkLst>
        </pc:spChg>
        <pc:grpChg chg="add del mod">
          <ac:chgData name="Maj Bukhave Lund" userId="2ef9d315-bc8c-443f-94c4-ca727630ff65" providerId="ADAL" clId="{D356C85F-3C94-487D-BF2D-3884C59F3501}" dt="2025-05-23T09:35:30.918" v="3398" actId="1076"/>
          <ac:grpSpMkLst>
            <pc:docMk/>
            <pc:sldMk cId="730052555" sldId="371"/>
            <ac:grpSpMk id="4" creationId="{7EDFC668-7264-DC52-04CE-3753B60D32D3}"/>
          </ac:grpSpMkLst>
        </pc:grpChg>
      </pc:sldChg>
      <pc:sldChg chg="addSp delSp modSp mod modClrScheme modCm chgLayout">
        <pc:chgData name="Maj Bukhave Lund" userId="2ef9d315-bc8c-443f-94c4-ca727630ff65" providerId="ADAL" clId="{D356C85F-3C94-487D-BF2D-3884C59F3501}" dt="2025-06-04T11:33:25.223" v="5830" actId="14100"/>
        <pc:sldMkLst>
          <pc:docMk/>
          <pc:sldMk cId="2486675767" sldId="374"/>
        </pc:sldMkLst>
        <pc:spChg chg="add mod">
          <ac:chgData name="Maj Bukhave Lund" userId="2ef9d315-bc8c-443f-94c4-ca727630ff65" providerId="ADAL" clId="{D356C85F-3C94-487D-BF2D-3884C59F3501}" dt="2025-06-04T08:43:34.771" v="5536" actId="20577"/>
          <ac:spMkLst>
            <pc:docMk/>
            <pc:sldMk cId="2486675767" sldId="374"/>
            <ac:spMk id="2" creationId="{9A2B5F21-915B-AB61-B933-D5D47A9F0643}"/>
          </ac:spMkLst>
        </pc:spChg>
        <pc:spChg chg="mod">
          <ac:chgData name="Maj Bukhave Lund" userId="2ef9d315-bc8c-443f-94c4-ca727630ff65" providerId="ADAL" clId="{D356C85F-3C94-487D-BF2D-3884C59F3501}" dt="2025-06-03T18:33:46.445" v="5416" actId="207"/>
          <ac:spMkLst>
            <pc:docMk/>
            <pc:sldMk cId="2486675767" sldId="374"/>
            <ac:spMk id="3" creationId="{F41BBBD2-77DA-A6EA-0C25-56263E7DA58F}"/>
          </ac:spMkLst>
        </pc:spChg>
        <pc:spChg chg="add mod">
          <ac:chgData name="Maj Bukhave Lund" userId="2ef9d315-bc8c-443f-94c4-ca727630ff65" providerId="ADAL" clId="{D356C85F-3C94-487D-BF2D-3884C59F3501}" dt="2025-05-23T09:36:41.249" v="3444" actId="207"/>
          <ac:spMkLst>
            <pc:docMk/>
            <pc:sldMk cId="2486675767" sldId="374"/>
            <ac:spMk id="6" creationId="{54F76E99-0A86-46B0-C6F0-6F577EA765A4}"/>
          </ac:spMkLst>
        </pc:spChg>
        <pc:spChg chg="add mod">
          <ac:chgData name="Maj Bukhave Lund" userId="2ef9d315-bc8c-443f-94c4-ca727630ff65" providerId="ADAL" clId="{D356C85F-3C94-487D-BF2D-3884C59F3501}" dt="2025-06-04T11:33:25.223" v="5830" actId="14100"/>
          <ac:spMkLst>
            <pc:docMk/>
            <pc:sldMk cId="2486675767" sldId="374"/>
            <ac:spMk id="7" creationId="{D6E982F6-A664-BC26-1861-B7D1A31853FA}"/>
          </ac:spMkLst>
        </pc:spChg>
        <pc:picChg chg="mod">
          <ac:chgData name="Maj Bukhave Lund" userId="2ef9d315-bc8c-443f-94c4-ca727630ff65" providerId="ADAL" clId="{D356C85F-3C94-487D-BF2D-3884C59F3501}" dt="2025-05-23T09:36:26.887" v="3425" actId="1076"/>
          <ac:picMkLst>
            <pc:docMk/>
            <pc:sldMk cId="2486675767" sldId="374"/>
            <ac:picMk id="5" creationId="{1BE7B6AE-FBEB-D1FF-29D1-24B7894354CB}"/>
          </ac:picMkLst>
        </pc:picChg>
        <pc:extLst>
          <p:ext xmlns:p="http://schemas.openxmlformats.org/presentationml/2006/main" uri="{D6D511B9-2390-475A-947B-AFAB55BFBCF1}">
            <pc226:cmChg xmlns:pc226="http://schemas.microsoft.com/office/powerpoint/2022/06/main/command" chg="mod">
              <pc226:chgData name="Maj Bukhave Lund" userId="2ef9d315-bc8c-443f-94c4-ca727630ff65" providerId="ADAL" clId="{D356C85F-3C94-487D-BF2D-3884C59F3501}" dt="2025-06-03T12:14:11.800" v="5371" actId="20577"/>
              <pc2:cmMkLst xmlns:pc2="http://schemas.microsoft.com/office/powerpoint/2019/9/main/command">
                <pc:docMk/>
                <pc:sldMk cId="2486675767" sldId="374"/>
                <pc2:cmMk id="{C8775864-4490-4ACB-8120-E000B6D030DC}"/>
              </pc2:cmMkLst>
            </pc226:cmChg>
          </p:ext>
        </pc:extLst>
      </pc:sldChg>
      <pc:sldChg chg="addSp delSp modSp mod modClrScheme chgLayout">
        <pc:chgData name="Maj Bukhave Lund" userId="2ef9d315-bc8c-443f-94c4-ca727630ff65" providerId="ADAL" clId="{D356C85F-3C94-487D-BF2D-3884C59F3501}" dt="2025-06-04T11:33:34.080" v="5833" actId="14100"/>
        <pc:sldMkLst>
          <pc:docMk/>
          <pc:sldMk cId="3341849788" sldId="376"/>
        </pc:sldMkLst>
        <pc:spChg chg="add mod">
          <ac:chgData name="Maj Bukhave Lund" userId="2ef9d315-bc8c-443f-94c4-ca727630ff65" providerId="ADAL" clId="{D356C85F-3C94-487D-BF2D-3884C59F3501}" dt="2025-06-04T08:43:41.739" v="5539" actId="20577"/>
          <ac:spMkLst>
            <pc:docMk/>
            <pc:sldMk cId="3341849788" sldId="376"/>
            <ac:spMk id="2" creationId="{03361BE6-E38A-AFBC-89C9-D1AAE08CE2F7}"/>
          </ac:spMkLst>
        </pc:spChg>
        <pc:spChg chg="add mod">
          <ac:chgData name="Maj Bukhave Lund" userId="2ef9d315-bc8c-443f-94c4-ca727630ff65" providerId="ADAL" clId="{D356C85F-3C94-487D-BF2D-3884C59F3501}" dt="2025-05-23T09:37:14.484" v="3456" actId="207"/>
          <ac:spMkLst>
            <pc:docMk/>
            <pc:sldMk cId="3341849788" sldId="376"/>
            <ac:spMk id="5" creationId="{6723A334-5C23-3EAE-794F-FA8F65BA27D0}"/>
          </ac:spMkLst>
        </pc:spChg>
        <pc:spChg chg="mod">
          <ac:chgData name="Maj Bukhave Lund" userId="2ef9d315-bc8c-443f-94c4-ca727630ff65" providerId="ADAL" clId="{D356C85F-3C94-487D-BF2D-3884C59F3501}" dt="2025-06-03T18:49:56.327" v="5418" actId="207"/>
          <ac:spMkLst>
            <pc:docMk/>
            <pc:sldMk cId="3341849788" sldId="376"/>
            <ac:spMk id="6" creationId="{312DD757-F18D-E352-16CD-30930EC456D5}"/>
          </ac:spMkLst>
        </pc:spChg>
        <pc:spChg chg="add mod">
          <ac:chgData name="Maj Bukhave Lund" userId="2ef9d315-bc8c-443f-94c4-ca727630ff65" providerId="ADAL" clId="{D356C85F-3C94-487D-BF2D-3884C59F3501}" dt="2025-06-04T11:33:34.080" v="5833" actId="14100"/>
          <ac:spMkLst>
            <pc:docMk/>
            <pc:sldMk cId="3341849788" sldId="376"/>
            <ac:spMk id="7" creationId="{7966A853-4ABC-B2F5-8485-8F63F811CDCE}"/>
          </ac:spMkLst>
        </pc:spChg>
        <pc:picChg chg="mod">
          <ac:chgData name="Maj Bukhave Lund" userId="2ef9d315-bc8c-443f-94c4-ca727630ff65" providerId="ADAL" clId="{D356C85F-3C94-487D-BF2D-3884C59F3501}" dt="2025-05-23T09:37:21.723" v="3458" actId="1076"/>
          <ac:picMkLst>
            <pc:docMk/>
            <pc:sldMk cId="3341849788" sldId="376"/>
            <ac:picMk id="4" creationId="{7E5A2A31-E6C6-007B-0600-8FACFB48F6EC}"/>
          </ac:picMkLst>
        </pc:picChg>
      </pc:sldChg>
      <pc:sldChg chg="modSp del mod">
        <pc:chgData name="Maj Bukhave Lund" userId="2ef9d315-bc8c-443f-94c4-ca727630ff65" providerId="ADAL" clId="{D356C85F-3C94-487D-BF2D-3884C59F3501}" dt="2025-06-04T08:28:40.183" v="5432" actId="47"/>
        <pc:sldMkLst>
          <pc:docMk/>
          <pc:sldMk cId="620029108" sldId="389"/>
        </pc:sldMkLst>
      </pc:sldChg>
      <pc:sldChg chg="addSp delSp modSp mod ord modClrScheme modCm chgLayout">
        <pc:chgData name="Maj Bukhave Lund" userId="2ef9d315-bc8c-443f-94c4-ca727630ff65" providerId="ADAL" clId="{D356C85F-3C94-487D-BF2D-3884C59F3501}" dt="2025-06-04T11:33:16.920" v="5828" actId="14100"/>
        <pc:sldMkLst>
          <pc:docMk/>
          <pc:sldMk cId="672796557" sldId="508"/>
        </pc:sldMkLst>
        <pc:spChg chg="add mod">
          <ac:chgData name="Maj Bukhave Lund" userId="2ef9d315-bc8c-443f-94c4-ca727630ff65" providerId="ADAL" clId="{D356C85F-3C94-487D-BF2D-3884C59F3501}" dt="2025-06-04T08:43:13.170" v="5529" actId="20577"/>
          <ac:spMkLst>
            <pc:docMk/>
            <pc:sldMk cId="672796557" sldId="508"/>
            <ac:spMk id="2" creationId="{E8ED386A-5DEF-884A-ABCF-B25484234C18}"/>
          </ac:spMkLst>
        </pc:spChg>
        <pc:spChg chg="mod">
          <ac:chgData name="Maj Bukhave Lund" userId="2ef9d315-bc8c-443f-94c4-ca727630ff65" providerId="ADAL" clId="{D356C85F-3C94-487D-BF2D-3884C59F3501}" dt="2025-06-03T12:13:14.661" v="5345" actId="2710"/>
          <ac:spMkLst>
            <pc:docMk/>
            <pc:sldMk cId="672796557" sldId="508"/>
            <ac:spMk id="4" creationId="{4B66D48B-9836-AA0A-770E-F5B90B032ED8}"/>
          </ac:spMkLst>
        </pc:spChg>
        <pc:spChg chg="add mod">
          <ac:chgData name="Maj Bukhave Lund" userId="2ef9d315-bc8c-443f-94c4-ca727630ff65" providerId="ADAL" clId="{D356C85F-3C94-487D-BF2D-3884C59F3501}" dt="2025-05-23T09:34:23.910" v="3363" actId="207"/>
          <ac:spMkLst>
            <pc:docMk/>
            <pc:sldMk cId="672796557" sldId="508"/>
            <ac:spMk id="6" creationId="{607F25B6-24BE-812F-4084-45390B4C3210}"/>
          </ac:spMkLst>
        </pc:spChg>
        <pc:spChg chg="add mod">
          <ac:chgData name="Maj Bukhave Lund" userId="2ef9d315-bc8c-443f-94c4-ca727630ff65" providerId="ADAL" clId="{D356C85F-3C94-487D-BF2D-3884C59F3501}" dt="2025-06-04T11:33:16.920" v="5828" actId="14100"/>
          <ac:spMkLst>
            <pc:docMk/>
            <pc:sldMk cId="672796557" sldId="508"/>
            <ac:spMk id="7" creationId="{EA706A8F-1CD0-0F59-4348-FC022F205D22}"/>
          </ac:spMkLst>
        </pc:spChg>
        <pc:picChg chg="mod">
          <ac:chgData name="Maj Bukhave Lund" userId="2ef9d315-bc8c-443f-94c4-ca727630ff65" providerId="ADAL" clId="{D356C85F-3C94-487D-BF2D-3884C59F3501}" dt="2025-05-23T09:33:11.959" v="3336" actId="1076"/>
          <ac:picMkLst>
            <pc:docMk/>
            <pc:sldMk cId="672796557" sldId="508"/>
            <ac:picMk id="5" creationId="{D7B3EA31-45A0-8806-DB59-404AD34A2EB0}"/>
          </ac:picMkLst>
        </pc:picChg>
        <pc:extLst>
          <p:ext xmlns:p="http://schemas.openxmlformats.org/presentationml/2006/main" uri="{D6D511B9-2390-475A-947B-AFAB55BFBCF1}">
            <pc226:cmChg xmlns:pc226="http://schemas.microsoft.com/office/powerpoint/2022/06/main/command" chg="mod">
              <pc226:chgData name="Maj Bukhave Lund" userId="2ef9d315-bc8c-443f-94c4-ca727630ff65" providerId="ADAL" clId="{D356C85F-3C94-487D-BF2D-3884C59F3501}" dt="2025-06-03T12:11:49.835" v="5320" actId="20577"/>
              <pc2:cmMkLst xmlns:pc2="http://schemas.microsoft.com/office/powerpoint/2019/9/main/command">
                <pc:docMk/>
                <pc:sldMk cId="672796557" sldId="508"/>
                <pc2:cmMk id="{E5AF7A26-7211-417C-A691-4503D29BF813}"/>
              </pc2:cmMkLst>
            </pc226:cmChg>
          </p:ext>
        </pc:extLst>
      </pc:sldChg>
      <pc:sldChg chg="addSp delSp modSp mod modCm">
        <pc:chgData name="Maj Bukhave Lund" userId="2ef9d315-bc8c-443f-94c4-ca727630ff65" providerId="ADAL" clId="{D356C85F-3C94-487D-BF2D-3884C59F3501}" dt="2025-06-04T08:41:17.806" v="5519" actId="20577"/>
        <pc:sldMkLst>
          <pc:docMk/>
          <pc:sldMk cId="2655600264" sldId="515"/>
        </pc:sldMkLst>
        <pc:spChg chg="add mod">
          <ac:chgData name="Maj Bukhave Lund" userId="2ef9d315-bc8c-443f-94c4-ca727630ff65" providerId="ADAL" clId="{D356C85F-3C94-487D-BF2D-3884C59F3501}" dt="2025-06-04T08:41:17.806" v="5519" actId="20577"/>
          <ac:spMkLst>
            <pc:docMk/>
            <pc:sldMk cId="2655600264" sldId="515"/>
            <ac:spMk id="3" creationId="{21FC79F4-3D3E-3003-555A-D7598FAF057D}"/>
          </ac:spMkLst>
        </pc:spChg>
        <pc:spChg chg="mod">
          <ac:chgData name="Maj Bukhave Lund" userId="2ef9d315-bc8c-443f-94c4-ca727630ff65" providerId="ADAL" clId="{D356C85F-3C94-487D-BF2D-3884C59F3501}" dt="2025-06-04T08:36:19.388" v="5490" actId="12788"/>
          <ac:spMkLst>
            <pc:docMk/>
            <pc:sldMk cId="2655600264" sldId="515"/>
            <ac:spMk id="4" creationId="{4B66D48B-9836-AA0A-770E-F5B90B032ED8}"/>
          </ac:spMkLst>
        </pc:spChg>
        <pc:spChg chg="mod">
          <ac:chgData name="Maj Bukhave Lund" userId="2ef9d315-bc8c-443f-94c4-ca727630ff65" providerId="ADAL" clId="{D356C85F-3C94-487D-BF2D-3884C59F3501}" dt="2025-05-23T08:44:49.066" v="2243" actId="404"/>
          <ac:spMkLst>
            <pc:docMk/>
            <pc:sldMk cId="2655600264" sldId="515"/>
            <ac:spMk id="11" creationId="{5CF76C5E-ADA9-E8B1-93F5-D72AD5B1DFD1}"/>
          </ac:spMkLst>
        </pc:spChg>
        <pc:spChg chg="mod">
          <ac:chgData name="Maj Bukhave Lund" userId="2ef9d315-bc8c-443f-94c4-ca727630ff65" providerId="ADAL" clId="{D356C85F-3C94-487D-BF2D-3884C59F3501}" dt="2025-05-26T12:00:24.723" v="4471"/>
          <ac:spMkLst>
            <pc:docMk/>
            <pc:sldMk cId="2655600264" sldId="515"/>
            <ac:spMk id="12" creationId="{6BEE2345-6F6F-667B-76C3-A95C2894F15C}"/>
          </ac:spMkLst>
        </pc:spChg>
        <pc:spChg chg="mod">
          <ac:chgData name="Maj Bukhave Lund" userId="2ef9d315-bc8c-443f-94c4-ca727630ff65" providerId="ADAL" clId="{D356C85F-3C94-487D-BF2D-3884C59F3501}" dt="2025-05-26T12:00:24.723" v="4471"/>
          <ac:spMkLst>
            <pc:docMk/>
            <pc:sldMk cId="2655600264" sldId="515"/>
            <ac:spMk id="15" creationId="{22EFCFC2-9895-FB39-52B5-1F689E9F4094}"/>
          </ac:spMkLst>
        </pc:spChg>
        <pc:spChg chg="mod">
          <ac:chgData name="Maj Bukhave Lund" userId="2ef9d315-bc8c-443f-94c4-ca727630ff65" providerId="ADAL" clId="{D356C85F-3C94-487D-BF2D-3884C59F3501}" dt="2025-05-26T12:00:24.723" v="4471"/>
          <ac:spMkLst>
            <pc:docMk/>
            <pc:sldMk cId="2655600264" sldId="515"/>
            <ac:spMk id="16" creationId="{D73E3205-15F3-25FC-5999-18114E800C57}"/>
          </ac:spMkLst>
        </pc:spChg>
        <pc:spChg chg="mod">
          <ac:chgData name="Maj Bukhave Lund" userId="2ef9d315-bc8c-443f-94c4-ca727630ff65" providerId="ADAL" clId="{D356C85F-3C94-487D-BF2D-3884C59F3501}" dt="2025-05-26T12:00:24.723" v="4471"/>
          <ac:spMkLst>
            <pc:docMk/>
            <pc:sldMk cId="2655600264" sldId="515"/>
            <ac:spMk id="17" creationId="{05600610-E692-B50F-79A5-EF63C34223EC}"/>
          </ac:spMkLst>
        </pc:spChg>
        <pc:spChg chg="mod">
          <ac:chgData name="Maj Bukhave Lund" userId="2ef9d315-bc8c-443f-94c4-ca727630ff65" providerId="ADAL" clId="{D356C85F-3C94-487D-BF2D-3884C59F3501}" dt="2025-05-26T12:00:24.723" v="4471"/>
          <ac:spMkLst>
            <pc:docMk/>
            <pc:sldMk cId="2655600264" sldId="515"/>
            <ac:spMk id="18" creationId="{DC009470-DB06-DAAE-C406-AA46C69DD83D}"/>
          </ac:spMkLst>
        </pc:spChg>
        <pc:grpChg chg="add mod">
          <ac:chgData name="Maj Bukhave Lund" userId="2ef9d315-bc8c-443f-94c4-ca727630ff65" providerId="ADAL" clId="{D356C85F-3C94-487D-BF2D-3884C59F3501}" dt="2025-05-26T12:00:31.729" v="4473" actId="1076"/>
          <ac:grpSpMkLst>
            <pc:docMk/>
            <pc:sldMk cId="2655600264" sldId="515"/>
            <ac:grpSpMk id="9" creationId="{B2D5CEF9-B015-CB0E-5CDC-3BA6ACF0E0D0}"/>
          </ac:grpSpMkLst>
        </pc:grpChg>
        <pc:cxnChg chg="add mod ord modVis">
          <ac:chgData name="Maj Bukhave Lund" userId="2ef9d315-bc8c-443f-94c4-ca727630ff65" providerId="ADAL" clId="{D356C85F-3C94-487D-BF2D-3884C59F3501}" dt="2025-05-26T12:00:23.330" v="4470" actId="478"/>
          <ac:cxnSpMkLst>
            <pc:docMk/>
            <pc:sldMk cId="2655600264" sldId="515"/>
            <ac:cxnSpMk id="10" creationId="{ED6DDA99-8A40-4D0F-58AE-4F35F9BA0418}"/>
          </ac:cxnSpMkLst>
        </pc:cxnChg>
        <pc:cxnChg chg="add mod modVis">
          <ac:chgData name="Maj Bukhave Lund" userId="2ef9d315-bc8c-443f-94c4-ca727630ff65" providerId="ADAL" clId="{D356C85F-3C94-487D-BF2D-3884C59F3501}" dt="2025-05-26T12:00:23.330" v="4470" actId="478"/>
          <ac:cxnSpMkLst>
            <pc:docMk/>
            <pc:sldMk cId="2655600264" sldId="515"/>
            <ac:cxnSpMk id="13" creationId="{13A0B7D2-558E-827E-F154-C3269AB4C9DF}"/>
          </ac:cxnSpMkLst>
        </pc:cxnChg>
        <pc:extLst>
          <p:ext xmlns:p="http://schemas.openxmlformats.org/presentationml/2006/main" uri="{D6D511B9-2390-475A-947B-AFAB55BFBCF1}">
            <pc226:cmChg xmlns:pc226="http://schemas.microsoft.com/office/powerpoint/2022/06/main/command" chg="mod">
              <pc226:chgData name="Maj Bukhave Lund" userId="2ef9d315-bc8c-443f-94c4-ca727630ff65" providerId="ADAL" clId="{D356C85F-3C94-487D-BF2D-3884C59F3501}" dt="2025-05-23T08:47:20.769" v="2678" actId="20577"/>
              <pc2:cmMkLst xmlns:pc2="http://schemas.microsoft.com/office/powerpoint/2019/9/main/command">
                <pc:docMk/>
                <pc:sldMk cId="2655600264" sldId="515"/>
                <pc2:cmMk id="{4F17530C-CF0F-428C-BA95-6A47A0A8F3F3}"/>
              </pc2:cmMkLst>
            </pc226:cmChg>
            <pc226:cmChg xmlns:pc226="http://schemas.microsoft.com/office/powerpoint/2022/06/main/command" chg="mod">
              <pc226:chgData name="Maj Bukhave Lund" userId="2ef9d315-bc8c-443f-94c4-ca727630ff65" providerId="ADAL" clId="{D356C85F-3C94-487D-BF2D-3884C59F3501}" dt="2025-06-03T12:08:43.484" v="5304" actId="20577"/>
              <pc2:cmMkLst xmlns:pc2="http://schemas.microsoft.com/office/powerpoint/2019/9/main/command">
                <pc:docMk/>
                <pc:sldMk cId="2655600264" sldId="515"/>
                <pc2:cmMk id="{D455F82E-32A5-4F80-A6F5-685D4F8FDD4C}"/>
              </pc2:cmMkLst>
            </pc226:cmChg>
            <pc226:cmChg xmlns:pc226="http://schemas.microsoft.com/office/powerpoint/2022/06/main/command" chg="mod">
              <pc226:chgData name="Maj Bukhave Lund" userId="2ef9d315-bc8c-443f-94c4-ca727630ff65" providerId="ADAL" clId="{D356C85F-3C94-487D-BF2D-3884C59F3501}" dt="2025-06-03T12:08:43.484" v="5304" actId="20577"/>
              <pc2:cmMkLst xmlns:pc2="http://schemas.microsoft.com/office/powerpoint/2019/9/main/command">
                <pc:docMk/>
                <pc:sldMk cId="2655600264" sldId="515"/>
                <pc2:cmMk id="{47FCF24A-41A2-4C7C-B47D-7A4C32C49293}"/>
              </pc2:cmMkLst>
            </pc226:cmChg>
            <pc226:cmChg xmlns:pc226="http://schemas.microsoft.com/office/powerpoint/2022/06/main/command" chg="mod">
              <pc226:chgData name="Maj Bukhave Lund" userId="2ef9d315-bc8c-443f-94c4-ca727630ff65" providerId="ADAL" clId="{D356C85F-3C94-487D-BF2D-3884C59F3501}" dt="2025-06-03T12:08:43.484" v="5304" actId="20577"/>
              <pc2:cmMkLst xmlns:pc2="http://schemas.microsoft.com/office/powerpoint/2019/9/main/command">
                <pc:docMk/>
                <pc:sldMk cId="2655600264" sldId="515"/>
                <pc2:cmMk id="{351F74F5-A1CC-4684-8A9D-010D1CE60C21}"/>
              </pc2:cmMkLst>
            </pc226:cmChg>
          </p:ext>
        </pc:extLst>
      </pc:sldChg>
      <pc:sldChg chg="addSp delSp modSp mod">
        <pc:chgData name="Maj Bukhave Lund" userId="2ef9d315-bc8c-443f-94c4-ca727630ff65" providerId="ADAL" clId="{D356C85F-3C94-487D-BF2D-3884C59F3501}" dt="2025-06-04T11:57:14.044" v="5894" actId="115"/>
        <pc:sldMkLst>
          <pc:docMk/>
          <pc:sldMk cId="2512527363" sldId="517"/>
        </pc:sldMkLst>
        <pc:spChg chg="mod ord">
          <ac:chgData name="Maj Bukhave Lund" userId="2ef9d315-bc8c-443f-94c4-ca727630ff65" providerId="ADAL" clId="{D356C85F-3C94-487D-BF2D-3884C59F3501}" dt="2025-06-04T11:31:34.354" v="5780" actId="20577"/>
          <ac:spMkLst>
            <pc:docMk/>
            <pc:sldMk cId="2512527363" sldId="517"/>
            <ac:spMk id="2" creationId="{27207427-D240-4F76-7160-04F7253450D6}"/>
          </ac:spMkLst>
        </pc:spChg>
        <pc:spChg chg="add mod ord">
          <ac:chgData name="Maj Bukhave Lund" userId="2ef9d315-bc8c-443f-94c4-ca727630ff65" providerId="ADAL" clId="{D356C85F-3C94-487D-BF2D-3884C59F3501}" dt="2025-06-04T08:44:45.278" v="5564" actId="20577"/>
          <ac:spMkLst>
            <pc:docMk/>
            <pc:sldMk cId="2512527363" sldId="517"/>
            <ac:spMk id="3" creationId="{90BB1AD8-C0A8-F5AE-2E30-BB861B1FF0BF}"/>
          </ac:spMkLst>
        </pc:spChg>
        <pc:spChg chg="mod ord">
          <ac:chgData name="Maj Bukhave Lund" userId="2ef9d315-bc8c-443f-94c4-ca727630ff65" providerId="ADAL" clId="{D356C85F-3C94-487D-BF2D-3884C59F3501}" dt="2025-06-04T08:44:42.337" v="5562" actId="6549"/>
          <ac:spMkLst>
            <pc:docMk/>
            <pc:sldMk cId="2512527363" sldId="517"/>
            <ac:spMk id="4" creationId="{4BFEA3AF-DDBE-62EF-E427-93C8C13D7CE6}"/>
          </ac:spMkLst>
        </pc:spChg>
        <pc:spChg chg="add mod">
          <ac:chgData name="Maj Bukhave Lund" userId="2ef9d315-bc8c-443f-94c4-ca727630ff65" providerId="ADAL" clId="{D356C85F-3C94-487D-BF2D-3884C59F3501}" dt="2025-06-04T08:45:09.558" v="5642" actId="20577"/>
          <ac:spMkLst>
            <pc:docMk/>
            <pc:sldMk cId="2512527363" sldId="517"/>
            <ac:spMk id="6" creationId="{56EDDD9B-64B7-12D9-81CD-D9492ABD38B2}"/>
          </ac:spMkLst>
        </pc:spChg>
        <pc:spChg chg="add mod">
          <ac:chgData name="Maj Bukhave Lund" userId="2ef9d315-bc8c-443f-94c4-ca727630ff65" providerId="ADAL" clId="{D356C85F-3C94-487D-BF2D-3884C59F3501}" dt="2025-06-04T08:45:14.615" v="5644" actId="20577"/>
          <ac:spMkLst>
            <pc:docMk/>
            <pc:sldMk cId="2512527363" sldId="517"/>
            <ac:spMk id="7" creationId="{E4EACCC0-BDCB-CD37-041A-273D1D39FA06}"/>
          </ac:spMkLst>
        </pc:spChg>
        <pc:spChg chg="add mod">
          <ac:chgData name="Maj Bukhave Lund" userId="2ef9d315-bc8c-443f-94c4-ca727630ff65" providerId="ADAL" clId="{D356C85F-3C94-487D-BF2D-3884C59F3501}" dt="2025-06-04T08:45:41.912" v="5672" actId="20577"/>
          <ac:spMkLst>
            <pc:docMk/>
            <pc:sldMk cId="2512527363" sldId="517"/>
            <ac:spMk id="8" creationId="{41905B9C-750F-D7F3-6DF8-AA3D4F376524}"/>
          </ac:spMkLst>
        </pc:spChg>
        <pc:spChg chg="add mod">
          <ac:chgData name="Maj Bukhave Lund" userId="2ef9d315-bc8c-443f-94c4-ca727630ff65" providerId="ADAL" clId="{D356C85F-3C94-487D-BF2D-3884C59F3501}" dt="2025-06-04T08:45:57.168" v="5690" actId="20577"/>
          <ac:spMkLst>
            <pc:docMk/>
            <pc:sldMk cId="2512527363" sldId="517"/>
            <ac:spMk id="9" creationId="{E8E6F5BA-929C-556F-853B-DDF8D112CB65}"/>
          </ac:spMkLst>
        </pc:spChg>
        <pc:spChg chg="add del mod">
          <ac:chgData name="Maj Bukhave Lund" userId="2ef9d315-bc8c-443f-94c4-ca727630ff65" providerId="ADAL" clId="{D356C85F-3C94-487D-BF2D-3884C59F3501}" dt="2025-06-04T08:46:14.185" v="5701" actId="20577"/>
          <ac:spMkLst>
            <pc:docMk/>
            <pc:sldMk cId="2512527363" sldId="517"/>
            <ac:spMk id="10" creationId="{7765CD02-E731-38B3-2428-3C7A4E01492C}"/>
          </ac:spMkLst>
        </pc:spChg>
        <pc:spChg chg="add mod">
          <ac:chgData name="Maj Bukhave Lund" userId="2ef9d315-bc8c-443f-94c4-ca727630ff65" providerId="ADAL" clId="{D356C85F-3C94-487D-BF2D-3884C59F3501}" dt="2025-06-04T08:46:25.242" v="5712" actId="20577"/>
          <ac:spMkLst>
            <pc:docMk/>
            <pc:sldMk cId="2512527363" sldId="517"/>
            <ac:spMk id="11" creationId="{0D9270B1-5079-8537-8944-CD4F7A53F47A}"/>
          </ac:spMkLst>
        </pc:spChg>
        <pc:spChg chg="add mod">
          <ac:chgData name="Maj Bukhave Lund" userId="2ef9d315-bc8c-443f-94c4-ca727630ff65" providerId="ADAL" clId="{D356C85F-3C94-487D-BF2D-3884C59F3501}" dt="2025-06-04T08:46:36.176" v="5724" actId="20577"/>
          <ac:spMkLst>
            <pc:docMk/>
            <pc:sldMk cId="2512527363" sldId="517"/>
            <ac:spMk id="12" creationId="{175E58A8-F00A-59FE-87C8-17113C2FD06B}"/>
          </ac:spMkLst>
        </pc:spChg>
        <pc:spChg chg="add mod">
          <ac:chgData name="Maj Bukhave Lund" userId="2ef9d315-bc8c-443f-94c4-ca727630ff65" providerId="ADAL" clId="{D356C85F-3C94-487D-BF2D-3884C59F3501}" dt="2025-06-04T08:46:41.696" v="5736" actId="20577"/>
          <ac:spMkLst>
            <pc:docMk/>
            <pc:sldMk cId="2512527363" sldId="517"/>
            <ac:spMk id="13" creationId="{11BB94FF-6A93-7D61-9E7A-0B1454A437FD}"/>
          </ac:spMkLst>
        </pc:spChg>
        <pc:spChg chg="add mod">
          <ac:chgData name="Maj Bukhave Lund" userId="2ef9d315-bc8c-443f-94c4-ca727630ff65" providerId="ADAL" clId="{D356C85F-3C94-487D-BF2D-3884C59F3501}" dt="2025-06-04T08:46:58.848" v="5743" actId="20577"/>
          <ac:spMkLst>
            <pc:docMk/>
            <pc:sldMk cId="2512527363" sldId="517"/>
            <ac:spMk id="14" creationId="{41F123F6-956A-5244-DE5D-59A920796A9E}"/>
          </ac:spMkLst>
        </pc:spChg>
        <pc:spChg chg="add mod">
          <ac:chgData name="Maj Bukhave Lund" userId="2ef9d315-bc8c-443f-94c4-ca727630ff65" providerId="ADAL" clId="{D356C85F-3C94-487D-BF2D-3884C59F3501}" dt="2025-06-04T08:47:20.104" v="5746" actId="20577"/>
          <ac:spMkLst>
            <pc:docMk/>
            <pc:sldMk cId="2512527363" sldId="517"/>
            <ac:spMk id="15" creationId="{2CBA08FF-4A4D-8D98-817D-28EDDFA59812}"/>
          </ac:spMkLst>
        </pc:spChg>
        <pc:spChg chg="mod">
          <ac:chgData name="Maj Bukhave Lund" userId="2ef9d315-bc8c-443f-94c4-ca727630ff65" providerId="ADAL" clId="{D356C85F-3C94-487D-BF2D-3884C59F3501}" dt="2025-06-04T11:57:07.714" v="5893"/>
          <ac:spMkLst>
            <pc:docMk/>
            <pc:sldMk cId="2512527363" sldId="517"/>
            <ac:spMk id="17" creationId="{13155820-BE62-F69E-CE3D-DB00502A65BB}"/>
          </ac:spMkLst>
        </pc:spChg>
        <pc:spChg chg="mod">
          <ac:chgData name="Maj Bukhave Lund" userId="2ef9d315-bc8c-443f-94c4-ca727630ff65" providerId="ADAL" clId="{D356C85F-3C94-487D-BF2D-3884C59F3501}" dt="2025-06-04T11:57:14.044" v="5894" actId="115"/>
          <ac:spMkLst>
            <pc:docMk/>
            <pc:sldMk cId="2512527363" sldId="517"/>
            <ac:spMk id="18" creationId="{A9FCB630-378E-42A4-A9AB-FA374DE015B8}"/>
          </ac:spMkLst>
        </pc:spChg>
        <pc:grpChg chg="add mod">
          <ac:chgData name="Maj Bukhave Lund" userId="2ef9d315-bc8c-443f-94c4-ca727630ff65" providerId="ADAL" clId="{D356C85F-3C94-487D-BF2D-3884C59F3501}" dt="2025-06-04T11:37:26.156" v="5883" actId="1076"/>
          <ac:grpSpMkLst>
            <pc:docMk/>
            <pc:sldMk cId="2512527363" sldId="517"/>
            <ac:grpSpMk id="5" creationId="{224F5ECB-7C0D-2FC1-5AB3-0293B44A6E56}"/>
          </ac:grpSpMkLst>
        </pc:grpChg>
      </pc:sldChg>
      <pc:sldChg chg="addSp delSp modSp mod">
        <pc:chgData name="Maj Bukhave Lund" userId="2ef9d315-bc8c-443f-94c4-ca727630ff65" providerId="ADAL" clId="{D356C85F-3C94-487D-BF2D-3884C59F3501}" dt="2025-06-04T11:58:58.893" v="5904" actId="478"/>
        <pc:sldMkLst>
          <pc:docMk/>
          <pc:sldMk cId="1715826125" sldId="519"/>
        </pc:sldMkLst>
        <pc:spChg chg="mod">
          <ac:chgData name="Maj Bukhave Lund" userId="2ef9d315-bc8c-443f-94c4-ca727630ff65" providerId="ADAL" clId="{D356C85F-3C94-487D-BF2D-3884C59F3501}" dt="2025-06-02T11:49:25.126" v="4540" actId="1076"/>
          <ac:spMkLst>
            <pc:docMk/>
            <pc:sldMk cId="1715826125" sldId="519"/>
            <ac:spMk id="3" creationId="{C5162819-2582-0BEF-51DC-AA9B834636A6}"/>
          </ac:spMkLst>
        </pc:spChg>
        <pc:spChg chg="mod">
          <ac:chgData name="Maj Bukhave Lund" userId="2ef9d315-bc8c-443f-94c4-ca727630ff65" providerId="ADAL" clId="{D356C85F-3C94-487D-BF2D-3884C59F3501}" dt="2025-05-26T11:59:59.384" v="4460" actId="408"/>
          <ac:spMkLst>
            <pc:docMk/>
            <pc:sldMk cId="1715826125" sldId="519"/>
            <ac:spMk id="4" creationId="{7DD5FD63-894A-22CA-B18C-2E937E3720DC}"/>
          </ac:spMkLst>
        </pc:spChg>
        <pc:spChg chg="mod">
          <ac:chgData name="Maj Bukhave Lund" userId="2ef9d315-bc8c-443f-94c4-ca727630ff65" providerId="ADAL" clId="{D356C85F-3C94-487D-BF2D-3884C59F3501}" dt="2025-05-26T11:59:54.083" v="4459" actId="12789"/>
          <ac:spMkLst>
            <pc:docMk/>
            <pc:sldMk cId="1715826125" sldId="519"/>
            <ac:spMk id="6" creationId="{FE6DB3B1-913B-BB9A-6ECC-CBE063FAB643}"/>
          </ac:spMkLst>
        </pc:spChg>
        <pc:spChg chg="mod">
          <ac:chgData name="Maj Bukhave Lund" userId="2ef9d315-bc8c-443f-94c4-ca727630ff65" providerId="ADAL" clId="{D356C85F-3C94-487D-BF2D-3884C59F3501}" dt="2025-05-26T11:59:54.083" v="4459" actId="12789"/>
          <ac:spMkLst>
            <pc:docMk/>
            <pc:sldMk cId="1715826125" sldId="519"/>
            <ac:spMk id="8" creationId="{596486A1-4046-5FAD-7C5E-F59E2B7317B3}"/>
          </ac:spMkLst>
        </pc:spChg>
        <pc:spChg chg="mod">
          <ac:chgData name="Maj Bukhave Lund" userId="2ef9d315-bc8c-443f-94c4-ca727630ff65" providerId="ADAL" clId="{D356C85F-3C94-487D-BF2D-3884C59F3501}" dt="2025-05-26T11:59:59.384" v="4460" actId="408"/>
          <ac:spMkLst>
            <pc:docMk/>
            <pc:sldMk cId="1715826125" sldId="519"/>
            <ac:spMk id="9" creationId="{40EB4B48-F68A-3EE1-461D-B6C30AF41BC1}"/>
          </ac:spMkLst>
        </pc:spChg>
        <pc:spChg chg="mod">
          <ac:chgData name="Maj Bukhave Lund" userId="2ef9d315-bc8c-443f-94c4-ca727630ff65" providerId="ADAL" clId="{D356C85F-3C94-487D-BF2D-3884C59F3501}" dt="2025-06-02T11:54:25.642" v="4667" actId="1076"/>
          <ac:spMkLst>
            <pc:docMk/>
            <pc:sldMk cId="1715826125" sldId="519"/>
            <ac:spMk id="10" creationId="{7693EDE8-0CC8-4C98-EC28-68956CB86CF4}"/>
          </ac:spMkLst>
        </pc:spChg>
        <pc:spChg chg="mod">
          <ac:chgData name="Maj Bukhave Lund" userId="2ef9d315-bc8c-443f-94c4-ca727630ff65" providerId="ADAL" clId="{D356C85F-3C94-487D-BF2D-3884C59F3501}" dt="2025-05-26T11:59:59.384" v="4460" actId="408"/>
          <ac:spMkLst>
            <pc:docMk/>
            <pc:sldMk cId="1715826125" sldId="519"/>
            <ac:spMk id="13" creationId="{150B5200-A799-C90B-ED9B-DBD149A0D3DD}"/>
          </ac:spMkLst>
        </pc:spChg>
        <pc:spChg chg="add mod">
          <ac:chgData name="Maj Bukhave Lund" userId="2ef9d315-bc8c-443f-94c4-ca727630ff65" providerId="ADAL" clId="{D356C85F-3C94-487D-BF2D-3884C59F3501}" dt="2025-06-02T11:52:22.970" v="4621" actId="1076"/>
          <ac:spMkLst>
            <pc:docMk/>
            <pc:sldMk cId="1715826125" sldId="519"/>
            <ac:spMk id="14" creationId="{8EB73479-0F64-2C12-CDBC-AAD1B7D5B2BF}"/>
          </ac:spMkLst>
        </pc:spChg>
        <pc:spChg chg="mod">
          <ac:chgData name="Maj Bukhave Lund" userId="2ef9d315-bc8c-443f-94c4-ca727630ff65" providerId="ADAL" clId="{D356C85F-3C94-487D-BF2D-3884C59F3501}" dt="2025-06-04T11:29:47.474" v="5764" actId="1076"/>
          <ac:spMkLst>
            <pc:docMk/>
            <pc:sldMk cId="1715826125" sldId="519"/>
            <ac:spMk id="16" creationId="{CA82C810-D1EE-CA24-36A2-E21B9FE7A42D}"/>
          </ac:spMkLst>
        </pc:spChg>
        <pc:spChg chg="add mod ord">
          <ac:chgData name="Maj Bukhave Lund" userId="2ef9d315-bc8c-443f-94c4-ca727630ff65" providerId="ADAL" clId="{D356C85F-3C94-487D-BF2D-3884C59F3501}" dt="2025-06-02T11:52:04.488" v="4618" actId="164"/>
          <ac:spMkLst>
            <pc:docMk/>
            <pc:sldMk cId="1715826125" sldId="519"/>
            <ac:spMk id="17" creationId="{72C7BEF3-60AC-43B1-E021-42E893510982}"/>
          </ac:spMkLst>
        </pc:spChg>
        <pc:spChg chg="add mod">
          <ac:chgData name="Maj Bukhave Lund" userId="2ef9d315-bc8c-443f-94c4-ca727630ff65" providerId="ADAL" clId="{D356C85F-3C94-487D-BF2D-3884C59F3501}" dt="2025-06-04T11:29:32.994" v="5760" actId="14100"/>
          <ac:spMkLst>
            <pc:docMk/>
            <pc:sldMk cId="1715826125" sldId="519"/>
            <ac:spMk id="20" creationId="{9304BB4B-CDFB-9899-F568-7F9F8F229597}"/>
          </ac:spMkLst>
        </pc:spChg>
        <pc:grpChg chg="add mod">
          <ac:chgData name="Maj Bukhave Lund" userId="2ef9d315-bc8c-443f-94c4-ca727630ff65" providerId="ADAL" clId="{D356C85F-3C94-487D-BF2D-3884C59F3501}" dt="2025-06-02T11:54:37.075" v="4668" actId="1076"/>
          <ac:grpSpMkLst>
            <pc:docMk/>
            <pc:sldMk cId="1715826125" sldId="519"/>
            <ac:grpSpMk id="2" creationId="{3362AB56-994F-82D6-B85E-1FEADE68FAEC}"/>
          </ac:grpSpMkLst>
        </pc:grpChg>
        <pc:grpChg chg="add mod">
          <ac:chgData name="Maj Bukhave Lund" userId="2ef9d315-bc8c-443f-94c4-ca727630ff65" providerId="ADAL" clId="{D356C85F-3C94-487D-BF2D-3884C59F3501}" dt="2025-06-02T11:52:14.540" v="4619" actId="1076"/>
          <ac:grpSpMkLst>
            <pc:docMk/>
            <pc:sldMk cId="1715826125" sldId="519"/>
            <ac:grpSpMk id="18" creationId="{11798FBB-927B-28BC-444F-1599ACC6DA1F}"/>
          </ac:grpSpMkLst>
        </pc:grpChg>
        <pc:picChg chg="mod">
          <ac:chgData name="Maj Bukhave Lund" userId="2ef9d315-bc8c-443f-94c4-ca727630ff65" providerId="ADAL" clId="{D356C85F-3C94-487D-BF2D-3884C59F3501}" dt="2025-06-02T11:48:21.265" v="4501" actId="1076"/>
          <ac:picMkLst>
            <pc:docMk/>
            <pc:sldMk cId="1715826125" sldId="519"/>
            <ac:picMk id="5" creationId="{7582102C-9335-0142-2F3D-43C44B55D909}"/>
          </ac:picMkLst>
        </pc:picChg>
        <pc:picChg chg="mod">
          <ac:chgData name="Maj Bukhave Lund" userId="2ef9d315-bc8c-443f-94c4-ca727630ff65" providerId="ADAL" clId="{D356C85F-3C94-487D-BF2D-3884C59F3501}" dt="2025-06-02T11:48:28.795" v="4504" actId="1076"/>
          <ac:picMkLst>
            <pc:docMk/>
            <pc:sldMk cId="1715826125" sldId="519"/>
            <ac:picMk id="7" creationId="{A94A09D7-1D5B-D8A7-73A0-D4754147D444}"/>
          </ac:picMkLst>
        </pc:picChg>
        <pc:picChg chg="mod">
          <ac:chgData name="Maj Bukhave Lund" userId="2ef9d315-bc8c-443f-94c4-ca727630ff65" providerId="ADAL" clId="{D356C85F-3C94-487D-BF2D-3884C59F3501}" dt="2025-06-02T11:48:18.564" v="4500" actId="1076"/>
          <ac:picMkLst>
            <pc:docMk/>
            <pc:sldMk cId="1715826125" sldId="519"/>
            <ac:picMk id="11" creationId="{9D218C36-9084-2E24-00A1-1262D3A5AA5F}"/>
          </ac:picMkLst>
        </pc:picChg>
        <pc:picChg chg="mod">
          <ac:chgData name="Maj Bukhave Lund" userId="2ef9d315-bc8c-443f-94c4-ca727630ff65" providerId="ADAL" clId="{D356C85F-3C94-487D-BF2D-3884C59F3501}" dt="2025-06-02T11:52:58.923" v="4626" actId="1076"/>
          <ac:picMkLst>
            <pc:docMk/>
            <pc:sldMk cId="1715826125" sldId="519"/>
            <ac:picMk id="12" creationId="{BEC508D7-11F4-F9C1-F9D0-AA2795A4028B}"/>
          </ac:picMkLst>
        </pc:picChg>
        <pc:picChg chg="add mod">
          <ac:chgData name="Maj Bukhave Lund" userId="2ef9d315-bc8c-443f-94c4-ca727630ff65" providerId="ADAL" clId="{D356C85F-3C94-487D-BF2D-3884C59F3501}" dt="2025-06-04T11:30:18.881" v="5770" actId="1076"/>
          <ac:picMkLst>
            <pc:docMk/>
            <pc:sldMk cId="1715826125" sldId="519"/>
            <ac:picMk id="22" creationId="{D788159A-441F-194A-C7AF-2F1D80B392FC}"/>
          </ac:picMkLst>
        </pc:picChg>
        <pc:picChg chg="mod">
          <ac:chgData name="Maj Bukhave Lund" userId="2ef9d315-bc8c-443f-94c4-ca727630ff65" providerId="ADAL" clId="{D356C85F-3C94-487D-BF2D-3884C59F3501}" dt="2025-06-02T11:49:22.350" v="4539" actId="1076"/>
          <ac:picMkLst>
            <pc:docMk/>
            <pc:sldMk cId="1715826125" sldId="519"/>
            <ac:picMk id="23" creationId="{19FEDF09-D548-129B-BF99-5512A4B543CD}"/>
          </ac:picMkLst>
        </pc:picChg>
      </pc:sldChg>
      <pc:sldChg chg="addSp delSp modSp mod ord modCm">
        <pc:chgData name="Maj Bukhave Lund" userId="2ef9d315-bc8c-443f-94c4-ca727630ff65" providerId="ADAL" clId="{D356C85F-3C94-487D-BF2D-3884C59F3501}" dt="2025-06-04T11:31:11.141" v="5773" actId="122"/>
        <pc:sldMkLst>
          <pc:docMk/>
          <pc:sldMk cId="2636099867" sldId="526"/>
        </pc:sldMkLst>
        <pc:spChg chg="mod">
          <ac:chgData name="Maj Bukhave Lund" userId="2ef9d315-bc8c-443f-94c4-ca727630ff65" providerId="ADAL" clId="{D356C85F-3C94-487D-BF2D-3884C59F3501}" dt="2025-06-03T12:06:27.004" v="5223" actId="20577"/>
          <ac:spMkLst>
            <pc:docMk/>
            <pc:sldMk cId="2636099867" sldId="526"/>
            <ac:spMk id="2" creationId="{C263409D-E000-382C-042F-EDF87321ED94}"/>
          </ac:spMkLst>
        </pc:spChg>
        <pc:spChg chg="add mod">
          <ac:chgData name="Maj Bukhave Lund" userId="2ef9d315-bc8c-443f-94c4-ca727630ff65" providerId="ADAL" clId="{D356C85F-3C94-487D-BF2D-3884C59F3501}" dt="2025-05-23T08:28:28.706" v="1491" actId="20577"/>
          <ac:spMkLst>
            <pc:docMk/>
            <pc:sldMk cId="2636099867" sldId="526"/>
            <ac:spMk id="3" creationId="{95CCE23E-82B8-537F-B641-5149054D566C}"/>
          </ac:spMkLst>
        </pc:spChg>
        <pc:spChg chg="add mod">
          <ac:chgData name="Maj Bukhave Lund" userId="2ef9d315-bc8c-443f-94c4-ca727630ff65" providerId="ADAL" clId="{D356C85F-3C94-487D-BF2D-3884C59F3501}" dt="2025-05-23T08:28:21.937" v="1485" actId="1076"/>
          <ac:spMkLst>
            <pc:docMk/>
            <pc:sldMk cId="2636099867" sldId="526"/>
            <ac:spMk id="4" creationId="{DD7A2FDE-3262-5510-8CDA-EC210FF31299}"/>
          </ac:spMkLst>
        </pc:spChg>
        <pc:spChg chg="add mod">
          <ac:chgData name="Maj Bukhave Lund" userId="2ef9d315-bc8c-443f-94c4-ca727630ff65" providerId="ADAL" clId="{D356C85F-3C94-487D-BF2D-3884C59F3501}" dt="2025-06-04T08:40:21.269" v="5510" actId="20577"/>
          <ac:spMkLst>
            <pc:docMk/>
            <pc:sldMk cId="2636099867" sldId="526"/>
            <ac:spMk id="9" creationId="{2BF5DA80-BFA6-B7A8-1AD3-FD538623C83F}"/>
          </ac:spMkLst>
        </pc:spChg>
        <pc:spChg chg="mod">
          <ac:chgData name="Maj Bukhave Lund" userId="2ef9d315-bc8c-443f-94c4-ca727630ff65" providerId="ADAL" clId="{D356C85F-3C94-487D-BF2D-3884C59F3501}" dt="2025-05-23T08:28:26.293" v="1489" actId="20577"/>
          <ac:spMkLst>
            <pc:docMk/>
            <pc:sldMk cId="2636099867" sldId="526"/>
            <ac:spMk id="15" creationId="{A70031F7-9614-8F39-2468-8D5992CE4C8E}"/>
          </ac:spMkLst>
        </pc:spChg>
        <pc:graphicFrameChg chg="mod modGraphic">
          <ac:chgData name="Maj Bukhave Lund" userId="2ef9d315-bc8c-443f-94c4-ca727630ff65" providerId="ADAL" clId="{D356C85F-3C94-487D-BF2D-3884C59F3501}" dt="2025-06-04T11:31:11.141" v="5773" actId="122"/>
          <ac:graphicFrameMkLst>
            <pc:docMk/>
            <pc:sldMk cId="2636099867" sldId="526"/>
            <ac:graphicFrameMk id="7" creationId="{DCDD3DBF-F0B1-0957-4EF8-97D103D58502}"/>
          </ac:graphicFrameMkLst>
        </pc:graphicFrameChg>
        <pc:graphicFrameChg chg="mod modGraphic">
          <ac:chgData name="Maj Bukhave Lund" userId="2ef9d315-bc8c-443f-94c4-ca727630ff65" providerId="ADAL" clId="{D356C85F-3C94-487D-BF2D-3884C59F3501}" dt="2025-06-04T11:31:06.424" v="5771" actId="122"/>
          <ac:graphicFrameMkLst>
            <pc:docMk/>
            <pc:sldMk cId="2636099867" sldId="526"/>
            <ac:graphicFrameMk id="8" creationId="{CEB653DB-5C90-A118-0357-5AB3E8585743}"/>
          </ac:graphicFrameMkLst>
        </pc:graphicFrameChg>
        <pc:picChg chg="add mod">
          <ac:chgData name="Maj Bukhave Lund" userId="2ef9d315-bc8c-443f-94c4-ca727630ff65" providerId="ADAL" clId="{D356C85F-3C94-487D-BF2D-3884C59F3501}" dt="2025-05-23T08:29:38.133" v="1507" actId="1076"/>
          <ac:picMkLst>
            <pc:docMk/>
            <pc:sldMk cId="2636099867" sldId="526"/>
            <ac:picMk id="5" creationId="{AE708F3A-BC9E-1707-ADC0-891DB4031823}"/>
          </ac:picMkLst>
        </pc:picChg>
        <pc:extLst>
          <p:ext xmlns:p="http://schemas.openxmlformats.org/presentationml/2006/main" uri="{D6D511B9-2390-475A-947B-AFAB55BFBCF1}">
            <pc226:cmChg xmlns:pc226="http://schemas.microsoft.com/office/powerpoint/2022/06/main/command" chg="mod">
              <pc226:chgData name="Maj Bukhave Lund" userId="2ef9d315-bc8c-443f-94c4-ca727630ff65" providerId="ADAL" clId="{D356C85F-3C94-487D-BF2D-3884C59F3501}" dt="2025-06-03T12:06:27.004" v="5223" actId="20577"/>
              <pc2:cmMkLst xmlns:pc2="http://schemas.microsoft.com/office/powerpoint/2019/9/main/command">
                <pc:docMk/>
                <pc:sldMk cId="2636099867" sldId="526"/>
                <pc2:cmMk id="{43152381-2C18-477B-828E-D0DE7DDCCA04}"/>
              </pc2:cmMkLst>
            </pc226:cmChg>
          </p:ext>
        </pc:extLst>
      </pc:sldChg>
      <pc:sldChg chg="addSp delSp modSp mod modClrScheme modCm chgLayout">
        <pc:chgData name="Maj Bukhave Lund" userId="2ef9d315-bc8c-443f-94c4-ca727630ff65" providerId="ADAL" clId="{D356C85F-3C94-487D-BF2D-3884C59F3501}" dt="2025-06-04T11:32:39.412" v="5823" actId="692"/>
        <pc:sldMkLst>
          <pc:docMk/>
          <pc:sldMk cId="1903809187" sldId="542"/>
        </pc:sldMkLst>
        <pc:spChg chg="add mod">
          <ac:chgData name="Maj Bukhave Lund" userId="2ef9d315-bc8c-443f-94c4-ca727630ff65" providerId="ADAL" clId="{D356C85F-3C94-487D-BF2D-3884C59F3501}" dt="2025-06-04T08:43:02.091" v="5527" actId="20577"/>
          <ac:spMkLst>
            <pc:docMk/>
            <pc:sldMk cId="1903809187" sldId="542"/>
            <ac:spMk id="2" creationId="{5D7F75C9-DC23-2E81-B6A6-6ECFF8370B13}"/>
          </ac:spMkLst>
        </pc:spChg>
        <pc:spChg chg="mod">
          <ac:chgData name="Maj Bukhave Lund" userId="2ef9d315-bc8c-443f-94c4-ca727630ff65" providerId="ADAL" clId="{D356C85F-3C94-487D-BF2D-3884C59F3501}" dt="2025-06-03T12:13:22.551" v="5347" actId="2710"/>
          <ac:spMkLst>
            <pc:docMk/>
            <pc:sldMk cId="1903809187" sldId="542"/>
            <ac:spMk id="4" creationId="{4BD3EFC9-DF5F-E4CA-8459-49D15E729F7D}"/>
          </ac:spMkLst>
        </pc:spChg>
        <pc:spChg chg="mod">
          <ac:chgData name="Maj Bukhave Lund" userId="2ef9d315-bc8c-443f-94c4-ca727630ff65" providerId="ADAL" clId="{D356C85F-3C94-487D-BF2D-3884C59F3501}" dt="2025-05-23T09:33:56.395" v="3362" actId="1076"/>
          <ac:spMkLst>
            <pc:docMk/>
            <pc:sldMk cId="1903809187" sldId="542"/>
            <ac:spMk id="5" creationId="{778827C1-DD92-6679-F1CE-D8C0E18CD56C}"/>
          </ac:spMkLst>
        </pc:spChg>
        <pc:spChg chg="add mod">
          <ac:chgData name="Maj Bukhave Lund" userId="2ef9d315-bc8c-443f-94c4-ca727630ff65" providerId="ADAL" clId="{D356C85F-3C94-487D-BF2D-3884C59F3501}" dt="2025-05-23T09:31:33.576" v="3308" actId="1076"/>
          <ac:spMkLst>
            <pc:docMk/>
            <pc:sldMk cId="1903809187" sldId="542"/>
            <ac:spMk id="7" creationId="{893BE048-E365-0BCD-6309-3656DBF13987}"/>
          </ac:spMkLst>
        </pc:spChg>
        <pc:spChg chg="add mod">
          <ac:chgData name="Maj Bukhave Lund" userId="2ef9d315-bc8c-443f-94c4-ca727630ff65" providerId="ADAL" clId="{D356C85F-3C94-487D-BF2D-3884C59F3501}" dt="2025-06-04T11:32:39.412" v="5823" actId="692"/>
          <ac:spMkLst>
            <pc:docMk/>
            <pc:sldMk cId="1903809187" sldId="542"/>
            <ac:spMk id="9" creationId="{FA4E9954-7A74-1D75-4AA1-CE0F894A0B8A}"/>
          </ac:spMkLst>
        </pc:spChg>
        <pc:extLst>
          <p:ext xmlns:p="http://schemas.openxmlformats.org/presentationml/2006/main" uri="{D6D511B9-2390-475A-947B-AFAB55BFBCF1}">
            <pc226:cmChg xmlns:pc226="http://schemas.microsoft.com/office/powerpoint/2022/06/main/command" chg="mod">
              <pc226:chgData name="Maj Bukhave Lund" userId="2ef9d315-bc8c-443f-94c4-ca727630ff65" providerId="ADAL" clId="{D356C85F-3C94-487D-BF2D-3884C59F3501}" dt="2025-06-03T12:12:06.833" v="5333" actId="20577"/>
              <pc2:cmMkLst xmlns:pc2="http://schemas.microsoft.com/office/powerpoint/2019/9/main/command">
                <pc:docMk/>
                <pc:sldMk cId="1903809187" sldId="542"/>
                <pc2:cmMk id="{32794E67-696F-4233-B4F2-7AACA9F070B4}"/>
              </pc2:cmMkLst>
            </pc226:cmChg>
          </p:ext>
        </pc:extLst>
      </pc:sldChg>
      <pc:sldChg chg="addSp delSp modSp mod modCm">
        <pc:chgData name="Maj Bukhave Lund" userId="2ef9d315-bc8c-443f-94c4-ca727630ff65" providerId="ADAL" clId="{D356C85F-3C94-487D-BF2D-3884C59F3501}" dt="2025-06-04T08:41:08.453" v="5516" actId="20577"/>
        <pc:sldMkLst>
          <pc:docMk/>
          <pc:sldMk cId="382393959" sldId="543"/>
        </pc:sldMkLst>
        <pc:spChg chg="add mod">
          <ac:chgData name="Maj Bukhave Lund" userId="2ef9d315-bc8c-443f-94c4-ca727630ff65" providerId="ADAL" clId="{D356C85F-3C94-487D-BF2D-3884C59F3501}" dt="2025-06-03T12:07:25.590" v="5235" actId="6549"/>
          <ac:spMkLst>
            <pc:docMk/>
            <pc:sldMk cId="382393959" sldId="543"/>
            <ac:spMk id="3" creationId="{CC86D06E-9F15-3EC1-D391-EDE4ADBDE15A}"/>
          </ac:spMkLst>
        </pc:spChg>
        <pc:spChg chg="mod">
          <ac:chgData name="Maj Bukhave Lund" userId="2ef9d315-bc8c-443f-94c4-ca727630ff65" providerId="ADAL" clId="{D356C85F-3C94-487D-BF2D-3884C59F3501}" dt="2025-06-02T11:56:48.605" v="4709" actId="122"/>
          <ac:spMkLst>
            <pc:docMk/>
            <pc:sldMk cId="382393959" sldId="543"/>
            <ac:spMk id="4" creationId="{7B060055-ECAA-FE99-CC95-48F5E5DD9D27}"/>
          </ac:spMkLst>
        </pc:spChg>
        <pc:spChg chg="add mod">
          <ac:chgData name="Maj Bukhave Lund" userId="2ef9d315-bc8c-443f-94c4-ca727630ff65" providerId="ADAL" clId="{D356C85F-3C94-487D-BF2D-3884C59F3501}" dt="2025-06-04T08:41:08.453" v="5516" actId="20577"/>
          <ac:spMkLst>
            <pc:docMk/>
            <pc:sldMk cId="382393959" sldId="543"/>
            <ac:spMk id="7" creationId="{ED0DB7F9-33B8-41D1-817E-42BC0827F294}"/>
          </ac:spMkLst>
        </pc:spChg>
        <pc:extLst>
          <p:ext xmlns:p="http://schemas.openxmlformats.org/presentationml/2006/main" uri="{D6D511B9-2390-475A-947B-AFAB55BFBCF1}">
            <pc226:cmChg xmlns:pc226="http://schemas.microsoft.com/office/powerpoint/2022/06/main/command" chg="mod">
              <pc226:chgData name="Maj Bukhave Lund" userId="2ef9d315-bc8c-443f-94c4-ca727630ff65" providerId="ADAL" clId="{D356C85F-3C94-487D-BF2D-3884C59F3501}" dt="2025-06-03T12:07:25.590" v="5235" actId="6549"/>
              <pc2:cmMkLst xmlns:pc2="http://schemas.microsoft.com/office/powerpoint/2019/9/main/command">
                <pc:docMk/>
                <pc:sldMk cId="382393959" sldId="543"/>
                <pc2:cmMk id="{2CD87933-CC25-481C-98B3-9003F8B4C91C}"/>
              </pc2:cmMkLst>
            </pc226:cmChg>
          </p:ext>
        </pc:extLst>
      </pc:sldChg>
      <pc:sldChg chg="addSp delSp modSp mod modClrScheme modCm chgLayout">
        <pc:chgData name="Maj Bukhave Lund" userId="2ef9d315-bc8c-443f-94c4-ca727630ff65" providerId="ADAL" clId="{D356C85F-3C94-487D-BF2D-3884C59F3501}" dt="2025-06-04T11:34:11.288" v="5834" actId="2711"/>
        <pc:sldMkLst>
          <pc:docMk/>
          <pc:sldMk cId="2343821536" sldId="544"/>
        </pc:sldMkLst>
        <pc:spChg chg="add mod">
          <ac:chgData name="Maj Bukhave Lund" userId="2ef9d315-bc8c-443f-94c4-ca727630ff65" providerId="ADAL" clId="{D356C85F-3C94-487D-BF2D-3884C59F3501}" dt="2025-05-23T09:50:38.479" v="4086" actId="14100"/>
          <ac:spMkLst>
            <pc:docMk/>
            <pc:sldMk cId="2343821536" sldId="544"/>
            <ac:spMk id="2" creationId="{F56E0CF4-F973-34E5-8FE3-66B3797E157A}"/>
          </ac:spMkLst>
        </pc:spChg>
        <pc:spChg chg="add mod">
          <ac:chgData name="Maj Bukhave Lund" userId="2ef9d315-bc8c-443f-94c4-ca727630ff65" providerId="ADAL" clId="{D356C85F-3C94-487D-BF2D-3884C59F3501}" dt="2025-06-04T08:43:49.231" v="5542" actId="20577"/>
          <ac:spMkLst>
            <pc:docMk/>
            <pc:sldMk cId="2343821536" sldId="544"/>
            <ac:spMk id="3" creationId="{1346B7C7-9FE9-27C2-34B6-678BA382073C}"/>
          </ac:spMkLst>
        </pc:spChg>
        <pc:spChg chg="mod">
          <ac:chgData name="Maj Bukhave Lund" userId="2ef9d315-bc8c-443f-94c4-ca727630ff65" providerId="ADAL" clId="{D356C85F-3C94-487D-BF2D-3884C59F3501}" dt="2025-06-04T11:34:11.288" v="5834" actId="2711"/>
          <ac:spMkLst>
            <pc:docMk/>
            <pc:sldMk cId="2343821536" sldId="544"/>
            <ac:spMk id="6" creationId="{E1A32536-9C98-A046-F5B1-DFD49BA936DF}"/>
          </ac:spMkLst>
        </pc:spChg>
        <pc:spChg chg="mod">
          <ac:chgData name="Maj Bukhave Lund" userId="2ef9d315-bc8c-443f-94c4-ca727630ff65" providerId="ADAL" clId="{D356C85F-3C94-487D-BF2D-3884C59F3501}" dt="2025-06-04T08:26:53.885" v="5426" actId="207"/>
          <ac:spMkLst>
            <pc:docMk/>
            <pc:sldMk cId="2343821536" sldId="544"/>
            <ac:spMk id="7" creationId="{C5BA0225-9704-B2D5-96F1-3270E93DD2B8}"/>
          </ac:spMkLst>
        </pc:spChg>
        <pc:spChg chg="mod">
          <ac:chgData name="Maj Bukhave Lund" userId="2ef9d315-bc8c-443f-94c4-ca727630ff65" providerId="ADAL" clId="{D356C85F-3C94-487D-BF2D-3884C59F3501}" dt="2025-05-23T09:38:20.613" v="3517" actId="207"/>
          <ac:spMkLst>
            <pc:docMk/>
            <pc:sldMk cId="2343821536" sldId="544"/>
            <ac:spMk id="11" creationId="{CE8006BD-B920-37BD-615D-74D2A338A861}"/>
          </ac:spMkLst>
        </pc:spChg>
        <pc:picChg chg="mod">
          <ac:chgData name="Maj Bukhave Lund" userId="2ef9d315-bc8c-443f-94c4-ca727630ff65" providerId="ADAL" clId="{D356C85F-3C94-487D-BF2D-3884C59F3501}" dt="2025-05-23T09:46:57.056" v="3994" actId="1076"/>
          <ac:picMkLst>
            <pc:docMk/>
            <pc:sldMk cId="2343821536" sldId="544"/>
            <ac:picMk id="5" creationId="{09529828-62D1-B549-1F10-65E32E696776}"/>
          </ac:picMkLst>
        </pc:picChg>
        <pc:extLst>
          <p:ext xmlns:p="http://schemas.openxmlformats.org/presentationml/2006/main" uri="{D6D511B9-2390-475A-947B-AFAB55BFBCF1}">
            <pc226:cmChg xmlns:pc226="http://schemas.microsoft.com/office/powerpoint/2022/06/main/command" chg="mod">
              <pc226:chgData name="Maj Bukhave Lund" userId="2ef9d315-bc8c-443f-94c4-ca727630ff65" providerId="ADAL" clId="{D356C85F-3C94-487D-BF2D-3884C59F3501}" dt="2025-06-03T19:08:19.087" v="5424" actId="20577"/>
              <pc2:cmMkLst xmlns:pc2="http://schemas.microsoft.com/office/powerpoint/2019/9/main/command">
                <pc:docMk/>
                <pc:sldMk cId="2343821536" sldId="544"/>
                <pc2:cmMk id="{6A936705-1DE2-4AF8-BF42-612BA9C6068C}"/>
              </pc2:cmMkLst>
            </pc226:cmChg>
            <pc226:cmChg xmlns:pc226="http://schemas.microsoft.com/office/powerpoint/2022/06/main/command" chg="mod">
              <pc226:chgData name="Maj Bukhave Lund" userId="2ef9d315-bc8c-443f-94c4-ca727630ff65" providerId="ADAL" clId="{D356C85F-3C94-487D-BF2D-3884C59F3501}" dt="2025-06-03T19:08:19.087" v="5424" actId="20577"/>
              <pc2:cmMkLst xmlns:pc2="http://schemas.microsoft.com/office/powerpoint/2019/9/main/command">
                <pc:docMk/>
                <pc:sldMk cId="2343821536" sldId="544"/>
                <pc2:cmMk id="{4193904A-8475-40B7-A3D4-6BF469180567}"/>
              </pc2:cmMkLst>
            </pc226:cmChg>
            <pc226:cmChg xmlns:pc226="http://schemas.microsoft.com/office/powerpoint/2022/06/main/command" chg="mod">
              <pc226:chgData name="Maj Bukhave Lund" userId="2ef9d315-bc8c-443f-94c4-ca727630ff65" providerId="ADAL" clId="{D356C85F-3C94-487D-BF2D-3884C59F3501}" dt="2025-06-03T19:08:19.087" v="5424" actId="20577"/>
              <pc2:cmMkLst xmlns:pc2="http://schemas.microsoft.com/office/powerpoint/2019/9/main/command">
                <pc:docMk/>
                <pc:sldMk cId="2343821536" sldId="544"/>
                <pc2:cmMk id="{770E3DE8-8A70-4847-8FBA-31EBC22B9A91}"/>
              </pc2:cmMkLst>
            </pc226:cmChg>
          </p:ext>
        </pc:extLst>
      </pc:sldChg>
      <pc:sldChg chg="addSp delSp modSp mod modCm">
        <pc:chgData name="Maj Bukhave Lund" userId="2ef9d315-bc8c-443f-94c4-ca727630ff65" providerId="ADAL" clId="{D356C85F-3C94-487D-BF2D-3884C59F3501}" dt="2025-06-04T11:58:10.514" v="5903" actId="207"/>
        <pc:sldMkLst>
          <pc:docMk/>
          <pc:sldMk cId="69700492" sldId="545"/>
        </pc:sldMkLst>
        <pc:spChg chg="add mod">
          <ac:chgData name="Maj Bukhave Lund" userId="2ef9d315-bc8c-443f-94c4-ca727630ff65" providerId="ADAL" clId="{D356C85F-3C94-487D-BF2D-3884C59F3501}" dt="2025-06-04T08:44:06.712" v="5549" actId="20577"/>
          <ac:spMkLst>
            <pc:docMk/>
            <pc:sldMk cId="69700492" sldId="545"/>
            <ac:spMk id="2" creationId="{3051D72D-D894-26B1-5A3E-1419159F479D}"/>
          </ac:spMkLst>
        </pc:spChg>
        <pc:spChg chg="add mod ord">
          <ac:chgData name="Maj Bukhave Lund" userId="2ef9d315-bc8c-443f-94c4-ca727630ff65" providerId="ADAL" clId="{D356C85F-3C94-487D-BF2D-3884C59F3501}" dt="2025-06-04T11:36:01.098" v="5845" actId="164"/>
          <ac:spMkLst>
            <pc:docMk/>
            <pc:sldMk cId="69700492" sldId="545"/>
            <ac:spMk id="4" creationId="{588E9DA4-C889-EF08-CEF6-D7A0FC091687}"/>
          </ac:spMkLst>
        </pc:spChg>
        <pc:spChg chg="add mod">
          <ac:chgData name="Maj Bukhave Lund" userId="2ef9d315-bc8c-443f-94c4-ca727630ff65" providerId="ADAL" clId="{D356C85F-3C94-487D-BF2D-3884C59F3501}" dt="2025-06-04T11:58:10.514" v="5903" actId="207"/>
          <ac:spMkLst>
            <pc:docMk/>
            <pc:sldMk cId="69700492" sldId="545"/>
            <ac:spMk id="5" creationId="{95828A72-8AD1-847B-CCA3-E7D70FB71F6D}"/>
          </ac:spMkLst>
        </pc:spChg>
        <pc:spChg chg="mod">
          <ac:chgData name="Maj Bukhave Lund" userId="2ef9d315-bc8c-443f-94c4-ca727630ff65" providerId="ADAL" clId="{D356C85F-3C94-487D-BF2D-3884C59F3501}" dt="2025-06-03T12:15:57.963" v="5393" actId="20577"/>
          <ac:spMkLst>
            <pc:docMk/>
            <pc:sldMk cId="69700492" sldId="545"/>
            <ac:spMk id="6" creationId="{05C37956-5C5B-5400-3DD0-A5AA4ACCC435}"/>
          </ac:spMkLst>
        </pc:spChg>
        <pc:spChg chg="mod">
          <ac:chgData name="Maj Bukhave Lund" userId="2ef9d315-bc8c-443f-94c4-ca727630ff65" providerId="ADAL" clId="{D356C85F-3C94-487D-BF2D-3884C59F3501}" dt="2025-06-04T08:44:00.680" v="5545" actId="1076"/>
          <ac:spMkLst>
            <pc:docMk/>
            <pc:sldMk cId="69700492" sldId="545"/>
            <ac:spMk id="11" creationId="{19CBB55D-25C3-7E60-CB06-42908161AAD8}"/>
          </ac:spMkLst>
        </pc:spChg>
        <pc:grpChg chg="add mod">
          <ac:chgData name="Maj Bukhave Lund" userId="2ef9d315-bc8c-443f-94c4-ca727630ff65" providerId="ADAL" clId="{D356C85F-3C94-487D-BF2D-3884C59F3501}" dt="2025-06-04T11:36:01.098" v="5845" actId="164"/>
          <ac:grpSpMkLst>
            <pc:docMk/>
            <pc:sldMk cId="69700492" sldId="545"/>
            <ac:grpSpMk id="7" creationId="{AC2BBF42-B976-6C57-2ED7-2EF7D5113272}"/>
          </ac:grpSpMkLst>
        </pc:grpChg>
        <pc:extLst>
          <p:ext xmlns:p="http://schemas.openxmlformats.org/presentationml/2006/main" uri="{D6D511B9-2390-475A-947B-AFAB55BFBCF1}">
            <pc226:cmChg xmlns:pc226="http://schemas.microsoft.com/office/powerpoint/2022/06/main/command" chg="mod">
              <pc226:chgData name="Maj Bukhave Lund" userId="2ef9d315-bc8c-443f-94c4-ca727630ff65" providerId="ADAL" clId="{D356C85F-3C94-487D-BF2D-3884C59F3501}" dt="2025-06-03T12:15:57.963" v="5393" actId="20577"/>
              <pc2:cmMkLst xmlns:pc2="http://schemas.microsoft.com/office/powerpoint/2019/9/main/command">
                <pc:docMk/>
                <pc:sldMk cId="69700492" sldId="545"/>
                <pc2:cmMk id="{BDC3D35B-B364-4453-A57E-D80289F940A0}"/>
              </pc2:cmMkLst>
            </pc226:cmChg>
            <pc226:cmChg xmlns:pc226="http://schemas.microsoft.com/office/powerpoint/2022/06/main/command" chg="mod">
              <pc226:chgData name="Maj Bukhave Lund" userId="2ef9d315-bc8c-443f-94c4-ca727630ff65" providerId="ADAL" clId="{D356C85F-3C94-487D-BF2D-3884C59F3501}" dt="2025-06-03T12:15:57.963" v="5393" actId="20577"/>
              <pc2:cmMkLst xmlns:pc2="http://schemas.microsoft.com/office/powerpoint/2019/9/main/command">
                <pc:docMk/>
                <pc:sldMk cId="69700492" sldId="545"/>
                <pc2:cmMk id="{58AA9386-6461-40A3-A31C-1A4D88CB45BD}"/>
              </pc2:cmMkLst>
            </pc226:cmChg>
            <pc226:cmChg xmlns:pc226="http://schemas.microsoft.com/office/powerpoint/2022/06/main/command" chg="mod">
              <pc226:chgData name="Maj Bukhave Lund" userId="2ef9d315-bc8c-443f-94c4-ca727630ff65" providerId="ADAL" clId="{D356C85F-3C94-487D-BF2D-3884C59F3501}" dt="2025-06-04T11:57:36.122" v="5901" actId="20577"/>
              <pc2:cmMkLst xmlns:pc2="http://schemas.microsoft.com/office/powerpoint/2019/9/main/command">
                <pc:docMk/>
                <pc:sldMk cId="69700492" sldId="545"/>
                <pc2:cmMk id="{F31B9CB3-372B-4779-ABCA-648F589146E8}"/>
              </pc2:cmMkLst>
            </pc226:cmChg>
            <pc226:cmChg xmlns:pc226="http://schemas.microsoft.com/office/powerpoint/2022/06/main/command" chg="mod">
              <pc226:chgData name="Maj Bukhave Lund" userId="2ef9d315-bc8c-443f-94c4-ca727630ff65" providerId="ADAL" clId="{D356C85F-3C94-487D-BF2D-3884C59F3501}" dt="2025-06-03T12:15:57.963" v="5393" actId="20577"/>
              <pc2:cmMkLst xmlns:pc2="http://schemas.microsoft.com/office/powerpoint/2019/9/main/command">
                <pc:docMk/>
                <pc:sldMk cId="69700492" sldId="545"/>
                <pc2:cmMk id="{360161CB-88FF-493A-BEF9-817BE675AD77}"/>
              </pc2:cmMkLst>
            </pc226:cmChg>
            <pc226:cmChg xmlns:pc226="http://schemas.microsoft.com/office/powerpoint/2022/06/main/command" chg="mod">
              <pc226:chgData name="Maj Bukhave Lund" userId="2ef9d315-bc8c-443f-94c4-ca727630ff65" providerId="ADAL" clId="{D356C85F-3C94-487D-BF2D-3884C59F3501}" dt="2025-06-03T12:15:57.963" v="5393" actId="20577"/>
              <pc2:cmMkLst xmlns:pc2="http://schemas.microsoft.com/office/powerpoint/2019/9/main/command">
                <pc:docMk/>
                <pc:sldMk cId="69700492" sldId="545"/>
                <pc2:cmMk id="{F570CDD0-DCCA-48B8-A0D5-6CD1F8E13B59}"/>
              </pc2:cmMkLst>
            </pc226:cmChg>
          </p:ext>
        </pc:extLst>
      </pc:sldChg>
      <pc:sldChg chg="addSp delSp modSp mod ord modClrScheme modCm chgLayout">
        <pc:chgData name="Maj Bukhave Lund" userId="2ef9d315-bc8c-443f-94c4-ca727630ff65" providerId="ADAL" clId="{D356C85F-3C94-487D-BF2D-3884C59F3501}" dt="2025-06-04T08:47:47.411" v="5750" actId="20577"/>
        <pc:sldMkLst>
          <pc:docMk/>
          <pc:sldMk cId="3857941990" sldId="554"/>
        </pc:sldMkLst>
        <pc:spChg chg="mod">
          <ac:chgData name="Maj Bukhave Lund" userId="2ef9d315-bc8c-443f-94c4-ca727630ff65" providerId="ADAL" clId="{D356C85F-3C94-487D-BF2D-3884C59F3501}" dt="2025-05-26T12:00:08.082" v="4462"/>
          <ac:spMkLst>
            <pc:docMk/>
            <pc:sldMk cId="3857941990" sldId="554"/>
            <ac:spMk id="3" creationId="{C30727A9-30C1-406A-3A78-C429342515C1}"/>
          </ac:spMkLst>
        </pc:spChg>
        <pc:spChg chg="mod">
          <ac:chgData name="Maj Bukhave Lund" userId="2ef9d315-bc8c-443f-94c4-ca727630ff65" providerId="ADAL" clId="{D356C85F-3C94-487D-BF2D-3884C59F3501}" dt="2025-06-04T08:47:47.411" v="5750" actId="20577"/>
          <ac:spMkLst>
            <pc:docMk/>
            <pc:sldMk cId="3857941990" sldId="554"/>
            <ac:spMk id="4" creationId="{DC449560-0E00-576F-1E55-1A1892137B3D}"/>
          </ac:spMkLst>
        </pc:spChg>
        <pc:spChg chg="mod">
          <ac:chgData name="Maj Bukhave Lund" userId="2ef9d315-bc8c-443f-94c4-ca727630ff65" providerId="ADAL" clId="{D356C85F-3C94-487D-BF2D-3884C59F3501}" dt="2025-05-26T12:00:08.082" v="4462"/>
          <ac:spMkLst>
            <pc:docMk/>
            <pc:sldMk cId="3857941990" sldId="554"/>
            <ac:spMk id="5" creationId="{FA571299-FC2D-2755-F50E-A8FEABA9704B}"/>
          </ac:spMkLst>
        </pc:spChg>
        <pc:spChg chg="mod">
          <ac:chgData name="Maj Bukhave Lund" userId="2ef9d315-bc8c-443f-94c4-ca727630ff65" providerId="ADAL" clId="{D356C85F-3C94-487D-BF2D-3884C59F3501}" dt="2025-05-26T12:00:08.082" v="4462"/>
          <ac:spMkLst>
            <pc:docMk/>
            <pc:sldMk cId="3857941990" sldId="554"/>
            <ac:spMk id="6" creationId="{43286400-762B-14AD-78B8-5F771E8A5DCB}"/>
          </ac:spMkLst>
        </pc:spChg>
        <pc:spChg chg="mod">
          <ac:chgData name="Maj Bukhave Lund" userId="2ef9d315-bc8c-443f-94c4-ca727630ff65" providerId="ADAL" clId="{D356C85F-3C94-487D-BF2D-3884C59F3501}" dt="2025-05-26T12:00:08.082" v="4462"/>
          <ac:spMkLst>
            <pc:docMk/>
            <pc:sldMk cId="3857941990" sldId="554"/>
            <ac:spMk id="8" creationId="{B39B442B-5D9C-0E25-1110-9DB45A29A697}"/>
          </ac:spMkLst>
        </pc:spChg>
        <pc:spChg chg="mod">
          <ac:chgData name="Maj Bukhave Lund" userId="2ef9d315-bc8c-443f-94c4-ca727630ff65" providerId="ADAL" clId="{D356C85F-3C94-487D-BF2D-3884C59F3501}" dt="2025-05-26T12:00:08.082" v="4462"/>
          <ac:spMkLst>
            <pc:docMk/>
            <pc:sldMk cId="3857941990" sldId="554"/>
            <ac:spMk id="9" creationId="{C1134A93-8658-42DA-1579-85EEAC9679D6}"/>
          </ac:spMkLst>
        </pc:spChg>
        <pc:spChg chg="add mod">
          <ac:chgData name="Maj Bukhave Lund" userId="2ef9d315-bc8c-443f-94c4-ca727630ff65" providerId="ADAL" clId="{D356C85F-3C94-487D-BF2D-3884C59F3501}" dt="2025-06-04T08:37:37.426" v="5499" actId="1076"/>
          <ac:spMkLst>
            <pc:docMk/>
            <pc:sldMk cId="3857941990" sldId="554"/>
            <ac:spMk id="12" creationId="{0BD671C0-9645-C2D5-DD00-5541FA3A80CC}"/>
          </ac:spMkLst>
        </pc:spChg>
        <pc:grpChg chg="add mod">
          <ac:chgData name="Maj Bukhave Lund" userId="2ef9d315-bc8c-443f-94c4-ca727630ff65" providerId="ADAL" clId="{D356C85F-3C94-487D-BF2D-3884C59F3501}" dt="2025-06-04T08:39:51.672" v="5506" actId="12788"/>
          <ac:grpSpMkLst>
            <pc:docMk/>
            <pc:sldMk cId="3857941990" sldId="554"/>
            <ac:grpSpMk id="2" creationId="{E10F318B-4BFC-54EF-31A9-64E19951B775}"/>
          </ac:grpSpMkLst>
        </pc:grpChg>
        <pc:extLst>
          <p:ext xmlns:p="http://schemas.openxmlformats.org/presentationml/2006/main" uri="{D6D511B9-2390-475A-947B-AFAB55BFBCF1}">
            <pc226:cmChg xmlns:pc226="http://schemas.microsoft.com/office/powerpoint/2022/06/main/command" chg="mod">
              <pc226:chgData name="Maj Bukhave Lund" userId="2ef9d315-bc8c-443f-94c4-ca727630ff65" providerId="ADAL" clId="{D356C85F-3C94-487D-BF2D-3884C59F3501}" dt="2025-05-23T08:00:59.031" v="697" actId="20577"/>
              <pc2:cmMkLst xmlns:pc2="http://schemas.microsoft.com/office/powerpoint/2019/9/main/command">
                <pc:docMk/>
                <pc:sldMk cId="3857941990" sldId="554"/>
                <pc2:cmMk id="{21F2AE64-DA57-4FE4-BACD-0D126CFCB950}"/>
              </pc2:cmMkLst>
            </pc226:cmChg>
            <pc226:cmChg xmlns:pc226="http://schemas.microsoft.com/office/powerpoint/2022/06/main/command" chg="mod">
              <pc226:chgData name="Maj Bukhave Lund" userId="2ef9d315-bc8c-443f-94c4-ca727630ff65" providerId="ADAL" clId="{D356C85F-3C94-487D-BF2D-3884C59F3501}" dt="2025-06-03T19:05:28.385" v="5420" actId="20577"/>
              <pc2:cmMkLst xmlns:pc2="http://schemas.microsoft.com/office/powerpoint/2019/9/main/command">
                <pc:docMk/>
                <pc:sldMk cId="3857941990" sldId="554"/>
                <pc2:cmMk id="{14B51C9F-BF2F-4CE0-A7D9-AFE61F2AF45C}"/>
              </pc2:cmMkLst>
            </pc226:cmChg>
            <pc226:cmChg xmlns:pc226="http://schemas.microsoft.com/office/powerpoint/2022/06/main/command" chg="mod">
              <pc226:chgData name="Maj Bukhave Lund" userId="2ef9d315-bc8c-443f-94c4-ca727630ff65" providerId="ADAL" clId="{D356C85F-3C94-487D-BF2D-3884C59F3501}" dt="2025-06-03T19:05:28.385" v="5420" actId="20577"/>
              <pc2:cmMkLst xmlns:pc2="http://schemas.microsoft.com/office/powerpoint/2019/9/main/command">
                <pc:docMk/>
                <pc:sldMk cId="3857941990" sldId="554"/>
                <pc2:cmMk id="{D40E8AAB-B931-4B2D-B557-9F401051933B}"/>
              </pc2:cmMkLst>
            </pc226:cmChg>
            <pc226:cmChg xmlns:pc226="http://schemas.microsoft.com/office/powerpoint/2022/06/main/command" chg="mod">
              <pc226:chgData name="Maj Bukhave Lund" userId="2ef9d315-bc8c-443f-94c4-ca727630ff65" providerId="ADAL" clId="{D356C85F-3C94-487D-BF2D-3884C59F3501}" dt="2025-06-03T19:05:28.385" v="5420" actId="20577"/>
              <pc2:cmMkLst xmlns:pc2="http://schemas.microsoft.com/office/powerpoint/2019/9/main/command">
                <pc:docMk/>
                <pc:sldMk cId="3857941990" sldId="554"/>
                <pc2:cmMk id="{7CCCBEB7-FD32-4804-A363-6AC0A804E740}"/>
              </pc2:cmMkLst>
            </pc226:cmChg>
            <pc226:cmChg xmlns:pc226="http://schemas.microsoft.com/office/powerpoint/2022/06/main/command" chg="mod">
              <pc226:chgData name="Maj Bukhave Lund" userId="2ef9d315-bc8c-443f-94c4-ca727630ff65" providerId="ADAL" clId="{D356C85F-3C94-487D-BF2D-3884C59F3501}" dt="2025-05-23T08:00:59.031" v="697" actId="20577"/>
              <pc2:cmMkLst xmlns:pc2="http://schemas.microsoft.com/office/powerpoint/2019/9/main/command">
                <pc:docMk/>
                <pc:sldMk cId="3857941990" sldId="554"/>
                <pc2:cmMk id="{B1F424C0-3BF1-4BB6-A567-F3F2DD3B19F8}"/>
              </pc2:cmMkLst>
            </pc226:cmChg>
            <pc226:cmChg xmlns:pc226="http://schemas.microsoft.com/office/powerpoint/2022/06/main/command" chg="mod">
              <pc226:chgData name="Maj Bukhave Lund" userId="2ef9d315-bc8c-443f-94c4-ca727630ff65" providerId="ADAL" clId="{D356C85F-3C94-487D-BF2D-3884C59F3501}" dt="2025-05-23T08:00:59.031" v="697" actId="20577"/>
              <pc2:cmMkLst xmlns:pc2="http://schemas.microsoft.com/office/powerpoint/2019/9/main/command">
                <pc:docMk/>
                <pc:sldMk cId="3857941990" sldId="554"/>
                <pc2:cmMk id="{775ABFD1-FAC5-4AB7-8B0C-7E0E65D81C4F}"/>
              </pc2:cmMkLst>
            </pc226:cmChg>
            <pc226:cmChg xmlns:pc226="http://schemas.microsoft.com/office/powerpoint/2022/06/main/command" chg="mod">
              <pc226:chgData name="Maj Bukhave Lund" userId="2ef9d315-bc8c-443f-94c4-ca727630ff65" providerId="ADAL" clId="{D356C85F-3C94-487D-BF2D-3884C59F3501}" dt="2025-06-03T19:05:28.385" v="5420" actId="20577"/>
              <pc2:cmMkLst xmlns:pc2="http://schemas.microsoft.com/office/powerpoint/2019/9/main/command">
                <pc:docMk/>
                <pc:sldMk cId="3857941990" sldId="554"/>
                <pc2:cmMk id="{DF5124ED-DEFC-4A62-86C8-8EF75DCF7083}"/>
              </pc2:cmMkLst>
            </pc226:cmChg>
          </p:ext>
        </pc:extLst>
      </pc:sldChg>
      <pc:sldChg chg="del ord">
        <pc:chgData name="Maj Bukhave Lund" userId="2ef9d315-bc8c-443f-94c4-ca727630ff65" providerId="ADAL" clId="{D356C85F-3C94-487D-BF2D-3884C59F3501}" dt="2025-06-04T08:00:39.963" v="5425" actId="47"/>
        <pc:sldMkLst>
          <pc:docMk/>
          <pc:sldMk cId="1703417438" sldId="555"/>
        </pc:sldMkLst>
      </pc:sldChg>
      <pc:sldChg chg="modSp del mod">
        <pc:chgData name="Maj Bukhave Lund" userId="2ef9d315-bc8c-443f-94c4-ca727630ff65" providerId="ADAL" clId="{D356C85F-3C94-487D-BF2D-3884C59F3501}" dt="2025-06-04T08:28:30.918" v="5429" actId="47"/>
        <pc:sldMkLst>
          <pc:docMk/>
          <pc:sldMk cId="4191288826" sldId="556"/>
        </pc:sldMkLst>
      </pc:sldChg>
      <pc:sldChg chg="del">
        <pc:chgData name="Maj Bukhave Lund" userId="2ef9d315-bc8c-443f-94c4-ca727630ff65" providerId="ADAL" clId="{D356C85F-3C94-487D-BF2D-3884C59F3501}" dt="2025-06-04T08:28:26.426" v="5428" actId="47"/>
        <pc:sldMkLst>
          <pc:docMk/>
          <pc:sldMk cId="3421488351" sldId="557"/>
        </pc:sldMkLst>
      </pc:sldChg>
      <pc:sldChg chg="addSp delSp modSp mod ord modClrScheme chgLayout">
        <pc:chgData name="Maj Bukhave Lund" userId="2ef9d315-bc8c-443f-94c4-ca727630ff65" providerId="ADAL" clId="{D356C85F-3C94-487D-BF2D-3884C59F3501}" dt="2025-06-04T08:40:07.286" v="5507" actId="12788"/>
        <pc:sldMkLst>
          <pc:docMk/>
          <pc:sldMk cId="3498575189" sldId="558"/>
        </pc:sldMkLst>
        <pc:spChg chg="add mod">
          <ac:chgData name="Maj Bukhave Lund" userId="2ef9d315-bc8c-443f-94c4-ca727630ff65" providerId="ADAL" clId="{D356C85F-3C94-487D-BF2D-3884C59F3501}" dt="2025-06-04T08:40:07.286" v="5507" actId="12788"/>
          <ac:spMkLst>
            <pc:docMk/>
            <pc:sldMk cId="3498575189" sldId="558"/>
            <ac:spMk id="2" creationId="{ECA6F7D7-DFFD-B8EC-9133-606DBB14F0B0}"/>
          </ac:spMkLst>
        </pc:spChg>
        <pc:spChg chg="add mod topLvl">
          <ac:chgData name="Maj Bukhave Lund" userId="2ef9d315-bc8c-443f-94c4-ca727630ff65" providerId="ADAL" clId="{D356C85F-3C94-487D-BF2D-3884C59F3501}" dt="2025-06-04T08:33:46.622" v="5468" actId="1076"/>
          <ac:spMkLst>
            <pc:docMk/>
            <pc:sldMk cId="3498575189" sldId="558"/>
            <ac:spMk id="3" creationId="{0D925382-5078-EB75-C1F1-EEF56568608E}"/>
          </ac:spMkLst>
        </pc:spChg>
        <pc:spChg chg="mod">
          <ac:chgData name="Maj Bukhave Lund" userId="2ef9d315-bc8c-443f-94c4-ca727630ff65" providerId="ADAL" clId="{D356C85F-3C94-487D-BF2D-3884C59F3501}" dt="2025-06-04T08:39:35.344" v="5504" actId="12788"/>
          <ac:spMkLst>
            <pc:docMk/>
            <pc:sldMk cId="3498575189" sldId="558"/>
            <ac:spMk id="5" creationId="{5400BFAF-2DD7-AE90-7157-82E35AC83D0F}"/>
          </ac:spMkLst>
        </pc:spChg>
        <pc:spChg chg="add mod">
          <ac:chgData name="Maj Bukhave Lund" userId="2ef9d315-bc8c-443f-94c4-ca727630ff65" providerId="ADAL" clId="{D356C85F-3C94-487D-BF2D-3884C59F3501}" dt="2025-06-04T08:37:54.905" v="5503" actId="20577"/>
          <ac:spMkLst>
            <pc:docMk/>
            <pc:sldMk cId="3498575189" sldId="558"/>
            <ac:spMk id="9" creationId="{9BC0AAF3-84FB-C542-F20E-E122E3990750}"/>
          </ac:spMkLst>
        </pc:spChg>
        <pc:spChg chg="mod">
          <ac:chgData name="Maj Bukhave Lund" userId="2ef9d315-bc8c-443f-94c4-ca727630ff65" providerId="ADAL" clId="{D356C85F-3C94-487D-BF2D-3884C59F3501}" dt="2025-06-04T08:40:07.286" v="5507" actId="12788"/>
          <ac:spMkLst>
            <pc:docMk/>
            <pc:sldMk cId="3498575189" sldId="558"/>
            <ac:spMk id="15" creationId="{3099FD44-539A-23E6-5398-BF86B150A9D1}"/>
          </ac:spMkLst>
        </pc:spChg>
      </pc:sldChg>
      <pc:sldChg chg="addSp delSp modSp add mod ord modCm">
        <pc:chgData name="Maj Bukhave Lund" userId="2ef9d315-bc8c-443f-94c4-ca727630ff65" providerId="ADAL" clId="{D356C85F-3C94-487D-BF2D-3884C59F3501}" dt="2025-06-04T11:31:40.843" v="5799" actId="20577"/>
        <pc:sldMkLst>
          <pc:docMk/>
          <pc:sldMk cId="932419301" sldId="559"/>
        </pc:sldMkLst>
        <pc:spChg chg="add mod">
          <ac:chgData name="Maj Bukhave Lund" userId="2ef9d315-bc8c-443f-94c4-ca727630ff65" providerId="ADAL" clId="{D356C85F-3C94-487D-BF2D-3884C59F3501}" dt="2025-06-04T08:35:08.493" v="5484" actId="20577"/>
          <ac:spMkLst>
            <pc:docMk/>
            <pc:sldMk cId="932419301" sldId="559"/>
            <ac:spMk id="2" creationId="{0D8E19B9-68CB-48AC-2E7E-52F88EC08A94}"/>
          </ac:spMkLst>
        </pc:spChg>
        <pc:spChg chg="add mod">
          <ac:chgData name="Maj Bukhave Lund" userId="2ef9d315-bc8c-443f-94c4-ca727630ff65" providerId="ADAL" clId="{D356C85F-3C94-487D-BF2D-3884C59F3501}" dt="2025-06-04T08:40:43.744" v="5512" actId="20577"/>
          <ac:spMkLst>
            <pc:docMk/>
            <pc:sldMk cId="932419301" sldId="559"/>
            <ac:spMk id="3" creationId="{66DC2591-969A-7DA6-44D5-F941DA460692}"/>
          </ac:spMkLst>
        </pc:spChg>
        <pc:spChg chg="mod">
          <ac:chgData name="Maj Bukhave Lund" userId="2ef9d315-bc8c-443f-94c4-ca727630ff65" providerId="ADAL" clId="{D356C85F-3C94-487D-BF2D-3884C59F3501}" dt="2025-06-04T11:31:40.843" v="5799" actId="20577"/>
          <ac:spMkLst>
            <pc:docMk/>
            <pc:sldMk cId="932419301" sldId="559"/>
            <ac:spMk id="15" creationId="{ED94D161-946D-505E-3411-31A2D9F3839F}"/>
          </ac:spMkLst>
        </pc:spChg>
        <pc:graphicFrameChg chg="add mod modGraphic">
          <ac:chgData name="Maj Bukhave Lund" userId="2ef9d315-bc8c-443f-94c4-ca727630ff65" providerId="ADAL" clId="{D356C85F-3C94-487D-BF2D-3884C59F3501}" dt="2025-06-04T08:40:53.391" v="5513" actId="1076"/>
          <ac:graphicFrameMkLst>
            <pc:docMk/>
            <pc:sldMk cId="932419301" sldId="559"/>
            <ac:graphicFrameMk id="5" creationId="{F2D81D66-6990-CD70-9CD2-5495298A6664}"/>
          </ac:graphicFrameMkLst>
        </pc:graphicFrameChg>
        <pc:picChg chg="add mod">
          <ac:chgData name="Maj Bukhave Lund" userId="2ef9d315-bc8c-443f-94c4-ca727630ff65" providerId="ADAL" clId="{D356C85F-3C94-487D-BF2D-3884C59F3501}" dt="2025-05-23T08:37:38.091" v="1773" actId="1076"/>
          <ac:picMkLst>
            <pc:docMk/>
            <pc:sldMk cId="932419301" sldId="559"/>
            <ac:picMk id="6" creationId="{08087A16-43E7-CCE9-8C81-E6AEA10620E3}"/>
          </ac:picMkLst>
        </pc:picChg>
        <pc:picChg chg="mod">
          <ac:chgData name="Maj Bukhave Lund" userId="2ef9d315-bc8c-443f-94c4-ca727630ff65" providerId="ADAL" clId="{D356C85F-3C94-487D-BF2D-3884C59F3501}" dt="2025-05-23T08:38:01.242" v="1780" actId="1035"/>
          <ac:picMkLst>
            <pc:docMk/>
            <pc:sldMk cId="932419301" sldId="559"/>
            <ac:picMk id="17" creationId="{12D2E6EE-D838-CFDC-B938-27D45710BD95}"/>
          </ac:picMkLst>
        </pc:picChg>
        <pc:extLst>
          <p:ext xmlns:p="http://schemas.openxmlformats.org/presentationml/2006/main" uri="{D6D511B9-2390-475A-947B-AFAB55BFBCF1}">
            <pc226:cmChg xmlns:pc226="http://schemas.microsoft.com/office/powerpoint/2022/06/main/command" chg="mod">
              <pc226:chgData name="Maj Bukhave Lund" userId="2ef9d315-bc8c-443f-94c4-ca727630ff65" providerId="ADAL" clId="{D356C85F-3C94-487D-BF2D-3884C59F3501}" dt="2025-06-03T12:06:45.592" v="5234" actId="20577"/>
              <pc2:cmMkLst xmlns:pc2="http://schemas.microsoft.com/office/powerpoint/2019/9/main/command">
                <pc:docMk/>
                <pc:sldMk cId="932419301" sldId="559"/>
                <pc2:cmMk id="{7EE0A8E7-BAF7-47F3-9A41-13E33D53249A}"/>
              </pc2:cmMkLst>
            </pc226:cmChg>
          </p:ext>
        </pc:extLst>
      </pc:sldChg>
      <pc:sldChg chg="addSp delSp modSp add mod modCm">
        <pc:chgData name="Maj Bukhave Lund" userId="2ef9d315-bc8c-443f-94c4-ca727630ff65" providerId="ADAL" clId="{D356C85F-3C94-487D-BF2D-3884C59F3501}" dt="2025-06-04T11:32:02.012" v="5800" actId="404"/>
        <pc:sldMkLst>
          <pc:docMk/>
          <pc:sldMk cId="2421014018" sldId="560"/>
        </pc:sldMkLst>
        <pc:spChg chg="add mod">
          <ac:chgData name="Maj Bukhave Lund" userId="2ef9d315-bc8c-443f-94c4-ca727630ff65" providerId="ADAL" clId="{D356C85F-3C94-487D-BF2D-3884C59F3501}" dt="2025-06-02T12:13:11.913" v="4980" actId="14100"/>
          <ac:spMkLst>
            <pc:docMk/>
            <pc:sldMk cId="2421014018" sldId="560"/>
            <ac:spMk id="2" creationId="{9EE62672-FC78-D050-63B4-D5FEC6805973}"/>
          </ac:spMkLst>
        </pc:spChg>
        <pc:spChg chg="add mod">
          <ac:chgData name="Maj Bukhave Lund" userId="2ef9d315-bc8c-443f-94c4-ca727630ff65" providerId="ADAL" clId="{D356C85F-3C94-487D-BF2D-3884C59F3501}" dt="2025-05-23T09:25:41.535" v="3222" actId="207"/>
          <ac:spMkLst>
            <pc:docMk/>
            <pc:sldMk cId="2421014018" sldId="560"/>
            <ac:spMk id="5" creationId="{E1AB6EA2-389F-EDD3-7DBD-82267516C317}"/>
          </ac:spMkLst>
        </pc:spChg>
        <pc:spChg chg="mod">
          <ac:chgData name="Maj Bukhave Lund" userId="2ef9d315-bc8c-443f-94c4-ca727630ff65" providerId="ADAL" clId="{D356C85F-3C94-487D-BF2D-3884C59F3501}" dt="2025-06-04T11:32:02.012" v="5800" actId="404"/>
          <ac:spMkLst>
            <pc:docMk/>
            <pc:sldMk cId="2421014018" sldId="560"/>
            <ac:spMk id="6" creationId="{2F2FC304-6AB8-FC29-EBE5-0B78FBB3D31B}"/>
          </ac:spMkLst>
        </pc:spChg>
        <pc:spChg chg="add mod">
          <ac:chgData name="Maj Bukhave Lund" userId="2ef9d315-bc8c-443f-94c4-ca727630ff65" providerId="ADAL" clId="{D356C85F-3C94-487D-BF2D-3884C59F3501}" dt="2025-05-23T09:25:41.535" v="3222" actId="207"/>
          <ac:spMkLst>
            <pc:docMk/>
            <pc:sldMk cId="2421014018" sldId="560"/>
            <ac:spMk id="8" creationId="{497E56B2-6045-8F36-5D3E-060218EA808B}"/>
          </ac:spMkLst>
        </pc:spChg>
        <pc:spChg chg="add mod">
          <ac:chgData name="Maj Bukhave Lund" userId="2ef9d315-bc8c-443f-94c4-ca727630ff65" providerId="ADAL" clId="{D356C85F-3C94-487D-BF2D-3884C59F3501}" dt="2025-06-04T08:41:34.186" v="5521" actId="20577"/>
          <ac:spMkLst>
            <pc:docMk/>
            <pc:sldMk cId="2421014018" sldId="560"/>
            <ac:spMk id="9" creationId="{02DA18D7-AB3B-C81C-335A-1A47A0F88E01}"/>
          </ac:spMkLst>
        </pc:spChg>
        <pc:spChg chg="mod">
          <ac:chgData name="Maj Bukhave Lund" userId="2ef9d315-bc8c-443f-94c4-ca727630ff65" providerId="ADAL" clId="{D356C85F-3C94-487D-BF2D-3884C59F3501}" dt="2025-05-23T08:59:48.639" v="2923"/>
          <ac:spMkLst>
            <pc:docMk/>
            <pc:sldMk cId="2421014018" sldId="560"/>
            <ac:spMk id="11" creationId="{15418370-450C-E15F-4226-A3955BF09DA7}"/>
          </ac:spMkLst>
        </pc:spChg>
        <pc:spChg chg="add mod">
          <ac:chgData name="Maj Bukhave Lund" userId="2ef9d315-bc8c-443f-94c4-ca727630ff65" providerId="ADAL" clId="{D356C85F-3C94-487D-BF2D-3884C59F3501}" dt="2025-05-23T09:25:41.535" v="3222" actId="207"/>
          <ac:spMkLst>
            <pc:docMk/>
            <pc:sldMk cId="2421014018" sldId="560"/>
            <ac:spMk id="21" creationId="{07E0A95E-37A1-B5B4-DAE2-2A24E22F8A64}"/>
          </ac:spMkLst>
        </pc:spChg>
        <pc:spChg chg="add mod">
          <ac:chgData name="Maj Bukhave Lund" userId="2ef9d315-bc8c-443f-94c4-ca727630ff65" providerId="ADAL" clId="{D356C85F-3C94-487D-BF2D-3884C59F3501}" dt="2025-05-23T09:25:41.535" v="3222" actId="207"/>
          <ac:spMkLst>
            <pc:docMk/>
            <pc:sldMk cId="2421014018" sldId="560"/>
            <ac:spMk id="22" creationId="{7B478316-0A15-7909-4D59-07CF2B3784C8}"/>
          </ac:spMkLst>
        </pc:spChg>
        <pc:spChg chg="add mod">
          <ac:chgData name="Maj Bukhave Lund" userId="2ef9d315-bc8c-443f-94c4-ca727630ff65" providerId="ADAL" clId="{D356C85F-3C94-487D-BF2D-3884C59F3501}" dt="2025-05-23T09:25:41.535" v="3222" actId="207"/>
          <ac:spMkLst>
            <pc:docMk/>
            <pc:sldMk cId="2421014018" sldId="560"/>
            <ac:spMk id="24" creationId="{E785E736-7140-CE85-0023-11B64215DF82}"/>
          </ac:spMkLst>
        </pc:spChg>
        <pc:spChg chg="mod">
          <ac:chgData name="Maj Bukhave Lund" userId="2ef9d315-bc8c-443f-94c4-ca727630ff65" providerId="ADAL" clId="{D356C85F-3C94-487D-BF2D-3884C59F3501}" dt="2025-06-02T12:10:32.817" v="4917" actId="14100"/>
          <ac:spMkLst>
            <pc:docMk/>
            <pc:sldMk cId="2421014018" sldId="560"/>
            <ac:spMk id="28" creationId="{AAEF9786-4DD8-9EE7-7AD8-44C2DB2EAE5D}"/>
          </ac:spMkLst>
        </pc:spChg>
        <pc:spChg chg="mod">
          <ac:chgData name="Maj Bukhave Lund" userId="2ef9d315-bc8c-443f-94c4-ca727630ff65" providerId="ADAL" clId="{D356C85F-3C94-487D-BF2D-3884C59F3501}" dt="2025-06-02T12:10:55.484" v="4925" actId="1076"/>
          <ac:spMkLst>
            <pc:docMk/>
            <pc:sldMk cId="2421014018" sldId="560"/>
            <ac:spMk id="29" creationId="{F5EC45AD-E0A8-0FE8-F3B0-6F32A7580825}"/>
          </ac:spMkLst>
        </pc:spChg>
        <pc:spChg chg="mod">
          <ac:chgData name="Maj Bukhave Lund" userId="2ef9d315-bc8c-443f-94c4-ca727630ff65" providerId="ADAL" clId="{D356C85F-3C94-487D-BF2D-3884C59F3501}" dt="2025-05-26T12:01:48.913" v="4478" actId="1076"/>
          <ac:spMkLst>
            <pc:docMk/>
            <pc:sldMk cId="2421014018" sldId="560"/>
            <ac:spMk id="31" creationId="{C0493807-3355-E033-CBBB-C8B1B255D0CA}"/>
          </ac:spMkLst>
        </pc:spChg>
        <pc:spChg chg="mod">
          <ac:chgData name="Maj Bukhave Lund" userId="2ef9d315-bc8c-443f-94c4-ca727630ff65" providerId="ADAL" clId="{D356C85F-3C94-487D-BF2D-3884C59F3501}" dt="2025-06-02T12:10:42.200" v="4920" actId="1076"/>
          <ac:spMkLst>
            <pc:docMk/>
            <pc:sldMk cId="2421014018" sldId="560"/>
            <ac:spMk id="32" creationId="{621A9E17-8070-3BA3-CEB9-F9F5FF5B62FA}"/>
          </ac:spMkLst>
        </pc:spChg>
        <pc:spChg chg="mod">
          <ac:chgData name="Maj Bukhave Lund" userId="2ef9d315-bc8c-443f-94c4-ca727630ff65" providerId="ADAL" clId="{D356C85F-3C94-487D-BF2D-3884C59F3501}" dt="2025-06-02T12:10:48.430" v="4922" actId="1076"/>
          <ac:spMkLst>
            <pc:docMk/>
            <pc:sldMk cId="2421014018" sldId="560"/>
            <ac:spMk id="33" creationId="{5CDE3528-DD71-69C0-0C81-71FDE52A7D93}"/>
          </ac:spMkLst>
        </pc:spChg>
        <pc:spChg chg="mod">
          <ac:chgData name="Maj Bukhave Lund" userId="2ef9d315-bc8c-443f-94c4-ca727630ff65" providerId="ADAL" clId="{D356C85F-3C94-487D-BF2D-3884C59F3501}" dt="2025-05-26T12:01:58.675" v="4481" actId="1076"/>
          <ac:spMkLst>
            <pc:docMk/>
            <pc:sldMk cId="2421014018" sldId="560"/>
            <ac:spMk id="34" creationId="{2AB32183-7F4A-2996-9200-327DFCA7F8AB}"/>
          </ac:spMkLst>
        </pc:spChg>
        <pc:spChg chg="add mod">
          <ac:chgData name="Maj Bukhave Lund" userId="2ef9d315-bc8c-443f-94c4-ca727630ff65" providerId="ADAL" clId="{D356C85F-3C94-487D-BF2D-3884C59F3501}" dt="2025-06-03T12:10:01.924" v="5317" actId="20577"/>
          <ac:spMkLst>
            <pc:docMk/>
            <pc:sldMk cId="2421014018" sldId="560"/>
            <ac:spMk id="35" creationId="{0AD640CB-7D62-C04F-0DC0-53B3AB177C88}"/>
          </ac:spMkLst>
        </pc:spChg>
        <pc:spChg chg="mod">
          <ac:chgData name="Maj Bukhave Lund" userId="2ef9d315-bc8c-443f-94c4-ca727630ff65" providerId="ADAL" clId="{D356C85F-3C94-487D-BF2D-3884C59F3501}" dt="2025-06-02T12:11:31.362" v="4939" actId="404"/>
          <ac:spMkLst>
            <pc:docMk/>
            <pc:sldMk cId="2421014018" sldId="560"/>
            <ac:spMk id="37" creationId="{C86E782E-332F-A232-CF9C-E237DFEB6981}"/>
          </ac:spMkLst>
        </pc:spChg>
        <pc:spChg chg="mod">
          <ac:chgData name="Maj Bukhave Lund" userId="2ef9d315-bc8c-443f-94c4-ca727630ff65" providerId="ADAL" clId="{D356C85F-3C94-487D-BF2D-3884C59F3501}" dt="2025-05-23T09:02:54.963" v="3012" actId="1076"/>
          <ac:spMkLst>
            <pc:docMk/>
            <pc:sldMk cId="2421014018" sldId="560"/>
            <ac:spMk id="39" creationId="{F3EE7219-8DA3-87BB-444C-4810EA026761}"/>
          </ac:spMkLst>
        </pc:spChg>
        <pc:spChg chg="mod">
          <ac:chgData name="Maj Bukhave Lund" userId="2ef9d315-bc8c-443f-94c4-ca727630ff65" providerId="ADAL" clId="{D356C85F-3C94-487D-BF2D-3884C59F3501}" dt="2025-06-03T12:42:00.839" v="5394" actId="20577"/>
          <ac:spMkLst>
            <pc:docMk/>
            <pc:sldMk cId="2421014018" sldId="560"/>
            <ac:spMk id="40" creationId="{214CFAC0-66CD-C147-0F5B-30B7CB6EC1C9}"/>
          </ac:spMkLst>
        </pc:spChg>
        <pc:spChg chg="mod">
          <ac:chgData name="Maj Bukhave Lund" userId="2ef9d315-bc8c-443f-94c4-ca727630ff65" providerId="ADAL" clId="{D356C85F-3C94-487D-BF2D-3884C59F3501}" dt="2025-06-03T18:24:36.028" v="5413" actId="1076"/>
          <ac:spMkLst>
            <pc:docMk/>
            <pc:sldMk cId="2421014018" sldId="560"/>
            <ac:spMk id="42" creationId="{3D0C60A3-64B5-D6BC-D6D8-90A7EFF3F1C2}"/>
          </ac:spMkLst>
        </pc:spChg>
        <pc:spChg chg="mod">
          <ac:chgData name="Maj Bukhave Lund" userId="2ef9d315-bc8c-443f-94c4-ca727630ff65" providerId="ADAL" clId="{D356C85F-3C94-487D-BF2D-3884C59F3501}" dt="2025-06-02T12:12:30.026" v="4963" actId="1076"/>
          <ac:spMkLst>
            <pc:docMk/>
            <pc:sldMk cId="2421014018" sldId="560"/>
            <ac:spMk id="43" creationId="{299AA816-07CC-505C-301D-AED3A864C7FE}"/>
          </ac:spMkLst>
        </pc:spChg>
        <pc:spChg chg="add mod ord modVis">
          <ac:chgData name="Maj Bukhave Lund" userId="2ef9d315-bc8c-443f-94c4-ca727630ff65" providerId="ADAL" clId="{D356C85F-3C94-487D-BF2D-3884C59F3501}" dt="2025-05-23T09:01:16.062" v="2984" actId="14430"/>
          <ac:spMkLst>
            <pc:docMk/>
            <pc:sldMk cId="2421014018" sldId="560"/>
            <ac:spMk id="44" creationId="{CB3F5D9F-07BC-D751-00CD-123A141E871F}"/>
          </ac:spMkLst>
        </pc:spChg>
        <pc:spChg chg="mod">
          <ac:chgData name="Maj Bukhave Lund" userId="2ef9d315-bc8c-443f-94c4-ca727630ff65" providerId="ADAL" clId="{D356C85F-3C94-487D-BF2D-3884C59F3501}" dt="2025-06-02T12:13:23.495" v="4981" actId="14100"/>
          <ac:spMkLst>
            <pc:docMk/>
            <pc:sldMk cId="2421014018" sldId="560"/>
            <ac:spMk id="46" creationId="{FD1150CC-DEC2-711F-FF9A-E142D9570AD2}"/>
          </ac:spMkLst>
        </pc:spChg>
        <pc:spChg chg="mod">
          <ac:chgData name="Maj Bukhave Lund" userId="2ef9d315-bc8c-443f-94c4-ca727630ff65" providerId="ADAL" clId="{D356C85F-3C94-487D-BF2D-3884C59F3501}" dt="2025-06-02T12:11:16.756" v="4929" actId="14100"/>
          <ac:spMkLst>
            <pc:docMk/>
            <pc:sldMk cId="2421014018" sldId="560"/>
            <ac:spMk id="47" creationId="{F28F7150-4D89-C1EC-B6FA-C7ED8C8041C8}"/>
          </ac:spMkLst>
        </pc:spChg>
        <pc:spChg chg="mod">
          <ac:chgData name="Maj Bukhave Lund" userId="2ef9d315-bc8c-443f-94c4-ca727630ff65" providerId="ADAL" clId="{D356C85F-3C94-487D-BF2D-3884C59F3501}" dt="2025-05-23T09:29:23.532" v="3263" actId="1076"/>
          <ac:spMkLst>
            <pc:docMk/>
            <pc:sldMk cId="2421014018" sldId="560"/>
            <ac:spMk id="48" creationId="{81AAB035-D482-C160-6884-D48FEF38C0C2}"/>
          </ac:spMkLst>
        </pc:spChg>
        <pc:spChg chg="mod">
          <ac:chgData name="Maj Bukhave Lund" userId="2ef9d315-bc8c-443f-94c4-ca727630ff65" providerId="ADAL" clId="{D356C85F-3C94-487D-BF2D-3884C59F3501}" dt="2025-06-02T12:11:18.503" v="4930" actId="14100"/>
          <ac:spMkLst>
            <pc:docMk/>
            <pc:sldMk cId="2421014018" sldId="560"/>
            <ac:spMk id="49" creationId="{15B11E3A-D44F-35B5-AF3C-3B7A9B04D3CC}"/>
          </ac:spMkLst>
        </pc:spChg>
        <pc:spChg chg="mod">
          <ac:chgData name="Maj Bukhave Lund" userId="2ef9d315-bc8c-443f-94c4-ca727630ff65" providerId="ADAL" clId="{D356C85F-3C94-487D-BF2D-3884C59F3501}" dt="2025-05-23T09:29:20.634" v="3262" actId="1076"/>
          <ac:spMkLst>
            <pc:docMk/>
            <pc:sldMk cId="2421014018" sldId="560"/>
            <ac:spMk id="51" creationId="{C3F76C9B-8B26-99FC-DC73-6CD86F34C50C}"/>
          </ac:spMkLst>
        </pc:spChg>
        <pc:spChg chg="mod">
          <ac:chgData name="Maj Bukhave Lund" userId="2ef9d315-bc8c-443f-94c4-ca727630ff65" providerId="ADAL" clId="{D356C85F-3C94-487D-BF2D-3884C59F3501}" dt="2025-06-02T12:10:09.059" v="4915" actId="404"/>
          <ac:spMkLst>
            <pc:docMk/>
            <pc:sldMk cId="2421014018" sldId="560"/>
            <ac:spMk id="53" creationId="{3A4389CA-B007-16CE-B1FA-90796DF656DC}"/>
          </ac:spMkLst>
        </pc:spChg>
        <pc:spChg chg="mod">
          <ac:chgData name="Maj Bukhave Lund" userId="2ef9d315-bc8c-443f-94c4-ca727630ff65" providerId="ADAL" clId="{D356C85F-3C94-487D-BF2D-3884C59F3501}" dt="2025-06-02T12:12:08.165" v="4956" actId="1076"/>
          <ac:spMkLst>
            <pc:docMk/>
            <pc:sldMk cId="2421014018" sldId="560"/>
            <ac:spMk id="54" creationId="{07DCDAFE-0F5C-4AF6-DD33-963C3A5A93AD}"/>
          </ac:spMkLst>
        </pc:spChg>
        <pc:spChg chg="mod">
          <ac:chgData name="Maj Bukhave Lund" userId="2ef9d315-bc8c-443f-94c4-ca727630ff65" providerId="ADAL" clId="{D356C85F-3C94-487D-BF2D-3884C59F3501}" dt="2025-05-23T09:28:09.397" v="3243" actId="1076"/>
          <ac:spMkLst>
            <pc:docMk/>
            <pc:sldMk cId="2421014018" sldId="560"/>
            <ac:spMk id="55" creationId="{D6DFDA25-FCC6-AD85-7AE3-DA7F3A191C3C}"/>
          </ac:spMkLst>
        </pc:spChg>
        <pc:spChg chg="mod">
          <ac:chgData name="Maj Bukhave Lund" userId="2ef9d315-bc8c-443f-94c4-ca727630ff65" providerId="ADAL" clId="{D356C85F-3C94-487D-BF2D-3884C59F3501}" dt="2025-06-02T12:12:10.814" v="4957" actId="1076"/>
          <ac:spMkLst>
            <pc:docMk/>
            <pc:sldMk cId="2421014018" sldId="560"/>
            <ac:spMk id="56" creationId="{E1FC2E90-0A81-6B51-C403-DF8681B296B0}"/>
          </ac:spMkLst>
        </pc:spChg>
        <pc:spChg chg="mod">
          <ac:chgData name="Maj Bukhave Lund" userId="2ef9d315-bc8c-443f-94c4-ca727630ff65" providerId="ADAL" clId="{D356C85F-3C94-487D-BF2D-3884C59F3501}" dt="2025-06-02T12:11:58.534" v="4953" actId="1076"/>
          <ac:spMkLst>
            <pc:docMk/>
            <pc:sldMk cId="2421014018" sldId="560"/>
            <ac:spMk id="57" creationId="{89D1035E-2DF1-8948-88DD-2A434C57EDEE}"/>
          </ac:spMkLst>
        </pc:spChg>
        <pc:grpChg chg="add mod">
          <ac:chgData name="Maj Bukhave Lund" userId="2ef9d315-bc8c-443f-94c4-ca727630ff65" providerId="ADAL" clId="{D356C85F-3C94-487D-BF2D-3884C59F3501}" dt="2025-06-02T12:13:42.663" v="4999" actId="1038"/>
          <ac:grpSpMkLst>
            <pc:docMk/>
            <pc:sldMk cId="2421014018" sldId="560"/>
            <ac:grpSpMk id="26" creationId="{32C84D2C-1CD5-844E-D734-B5711842B9D4}"/>
          </ac:grpSpMkLst>
        </pc:grpChg>
        <pc:grpChg chg="add mod">
          <ac:chgData name="Maj Bukhave Lund" userId="2ef9d315-bc8c-443f-94c4-ca727630ff65" providerId="ADAL" clId="{D356C85F-3C94-487D-BF2D-3884C59F3501}" dt="2025-06-02T12:13:01.144" v="4979" actId="554"/>
          <ac:grpSpMkLst>
            <pc:docMk/>
            <pc:sldMk cId="2421014018" sldId="560"/>
            <ac:grpSpMk id="27" creationId="{37739369-52DF-A5F9-812C-D2B77349A628}"/>
          </ac:grpSpMkLst>
        </pc:grpChg>
        <pc:grpChg chg="add mod">
          <ac:chgData name="Maj Bukhave Lund" userId="2ef9d315-bc8c-443f-94c4-ca727630ff65" providerId="ADAL" clId="{D356C85F-3C94-487D-BF2D-3884C59F3501}" dt="2025-06-02T12:13:49.730" v="5000" actId="555"/>
          <ac:grpSpMkLst>
            <pc:docMk/>
            <pc:sldMk cId="2421014018" sldId="560"/>
            <ac:grpSpMk id="36" creationId="{A9BB931A-C1B6-8A5F-4840-3D43CE199390}"/>
          </ac:grpSpMkLst>
        </pc:grpChg>
        <pc:grpChg chg="add mod">
          <ac:chgData name="Maj Bukhave Lund" userId="2ef9d315-bc8c-443f-94c4-ca727630ff65" providerId="ADAL" clId="{D356C85F-3C94-487D-BF2D-3884C59F3501}" dt="2025-06-02T12:12:39.332" v="4964" actId="12788"/>
          <ac:grpSpMkLst>
            <pc:docMk/>
            <pc:sldMk cId="2421014018" sldId="560"/>
            <ac:grpSpMk id="45" creationId="{6407A70B-2BB6-9B0B-4273-E7D5C3DF921E}"/>
          </ac:grpSpMkLst>
        </pc:grpChg>
        <pc:grpChg chg="add mod">
          <ac:chgData name="Maj Bukhave Lund" userId="2ef9d315-bc8c-443f-94c4-ca727630ff65" providerId="ADAL" clId="{D356C85F-3C94-487D-BF2D-3884C59F3501}" dt="2025-06-02T12:13:49.730" v="5000" actId="555"/>
          <ac:grpSpMkLst>
            <pc:docMk/>
            <pc:sldMk cId="2421014018" sldId="560"/>
            <ac:grpSpMk id="52" creationId="{771A7D82-4599-5032-5F29-48E9D254F7B6}"/>
          </ac:grpSpMkLst>
        </pc:grpChg>
        <pc:extLst>
          <p:ext xmlns:p="http://schemas.openxmlformats.org/presentationml/2006/main" uri="{D6D511B9-2390-475A-947B-AFAB55BFBCF1}">
            <pc226:cmChg xmlns:pc226="http://schemas.microsoft.com/office/powerpoint/2022/06/main/command" chg="mod">
              <pc226:chgData name="Maj Bukhave Lund" userId="2ef9d315-bc8c-443f-94c4-ca727630ff65" providerId="ADAL" clId="{D356C85F-3C94-487D-BF2D-3884C59F3501}" dt="2025-06-03T12:10:01.924" v="5317" actId="20577"/>
              <pc2:cmMkLst xmlns:pc2="http://schemas.microsoft.com/office/powerpoint/2019/9/main/command">
                <pc:docMk/>
                <pc:sldMk cId="2421014018" sldId="560"/>
                <pc2:cmMk id="{DC706C75-5342-4A92-820E-731409CB2191}"/>
              </pc2:cmMkLst>
            </pc226:cmChg>
            <pc226:cmChg xmlns:pc226="http://schemas.microsoft.com/office/powerpoint/2022/06/main/command" chg="mod">
              <pc226:chgData name="Maj Bukhave Lund" userId="2ef9d315-bc8c-443f-94c4-ca727630ff65" providerId="ADAL" clId="{D356C85F-3C94-487D-BF2D-3884C59F3501}" dt="2025-06-03T12:10:01.924" v="5317" actId="20577"/>
              <pc2:cmMkLst xmlns:pc2="http://schemas.microsoft.com/office/powerpoint/2019/9/main/command">
                <pc:docMk/>
                <pc:sldMk cId="2421014018" sldId="560"/>
                <pc2:cmMk id="{A30D42F2-D3F7-4A73-9C81-DBFC2BDD6756}"/>
              </pc2:cmMkLst>
            </pc226:cmChg>
          </p:ext>
        </pc:extLst>
      </pc:sldChg>
      <pc:sldMasterChg chg="addSldLayout modSldLayout">
        <pc:chgData name="Maj Bukhave Lund" userId="2ef9d315-bc8c-443f-94c4-ca727630ff65" providerId="ADAL" clId="{D356C85F-3C94-487D-BF2D-3884C59F3501}" dt="2025-06-04T08:42:46.559" v="5524" actId="478"/>
        <pc:sldMasterMkLst>
          <pc:docMk/>
          <pc:sldMasterMk cId="1488315579" sldId="2147483674"/>
        </pc:sldMasterMkLst>
        <pc:sldLayoutChg chg="modSp mod">
          <pc:chgData name="Maj Bukhave Lund" userId="2ef9d315-bc8c-443f-94c4-ca727630ff65" providerId="ADAL" clId="{D356C85F-3C94-487D-BF2D-3884C59F3501}" dt="2025-06-04T08:37:22.598" v="5498" actId="1076"/>
          <pc:sldLayoutMkLst>
            <pc:docMk/>
            <pc:sldMasterMk cId="1488315579" sldId="2147483674"/>
            <pc:sldLayoutMk cId="3576548933" sldId="2147483716"/>
          </pc:sldLayoutMkLst>
          <pc:picChg chg="mod">
            <ac:chgData name="Maj Bukhave Lund" userId="2ef9d315-bc8c-443f-94c4-ca727630ff65" providerId="ADAL" clId="{D356C85F-3C94-487D-BF2D-3884C59F3501}" dt="2025-06-04T08:37:22.598" v="5498" actId="1076"/>
            <ac:picMkLst>
              <pc:docMk/>
              <pc:sldMasterMk cId="1488315579" sldId="2147483674"/>
              <pc:sldLayoutMk cId="3576548933" sldId="2147483716"/>
              <ac:picMk id="2" creationId="{673CC436-7FC3-6F8E-872F-A3941542F1ED}"/>
            </ac:picMkLst>
          </pc:picChg>
        </pc:sldLayoutChg>
        <pc:sldLayoutChg chg="delSp add mod modTransition">
          <pc:chgData name="Maj Bukhave Lund" userId="2ef9d315-bc8c-443f-94c4-ca727630ff65" providerId="ADAL" clId="{D356C85F-3C94-487D-BF2D-3884C59F3501}" dt="2025-06-04T08:42:46.559" v="5524" actId="478"/>
          <pc:sldLayoutMkLst>
            <pc:docMk/>
            <pc:sldMasterMk cId="1488315579" sldId="2147483674"/>
            <pc:sldLayoutMk cId="4192076388" sldId="2147483717"/>
          </pc:sldLayoutMkLst>
        </pc:sldLayoutChg>
      </pc:sldMasterChg>
    </pc:docChg>
  </pc:docChgLst>
  <pc:docChgLst>
    <pc:chgData name="Kira Mogensen" userId="S::kmo@skoleidraet.dk::55929ade-f85c-496e-af30-bcc997c352d8" providerId="AD" clId="Web-{3DD3EFF0-084F-E6A8-968E-3CE868091EAF}"/>
    <pc:docChg chg="modSld">
      <pc:chgData name="Kira Mogensen" userId="S::kmo@skoleidraet.dk::55929ade-f85c-496e-af30-bcc997c352d8" providerId="AD" clId="Web-{3DD3EFF0-084F-E6A8-968E-3CE868091EAF}" dt="2025-04-01T10:58:44.555" v="139" actId="20577"/>
      <pc:docMkLst>
        <pc:docMk/>
      </pc:docMkLst>
      <pc:sldChg chg="modSp">
        <pc:chgData name="Kira Mogensen" userId="S::kmo@skoleidraet.dk::55929ade-f85c-496e-af30-bcc997c352d8" providerId="AD" clId="Web-{3DD3EFF0-084F-E6A8-968E-3CE868091EAF}" dt="2025-04-01T10:46:36.779" v="42" actId="20577"/>
        <pc:sldMkLst>
          <pc:docMk/>
          <pc:sldMk cId="730052555" sldId="371"/>
        </pc:sldMkLst>
        <pc:spChg chg="mod">
          <ac:chgData name="Kira Mogensen" userId="S::kmo@skoleidraet.dk::55929ade-f85c-496e-af30-bcc997c352d8" providerId="AD" clId="Web-{3DD3EFF0-084F-E6A8-968E-3CE868091EAF}" dt="2025-04-01T10:46:36.779" v="42" actId="20577"/>
          <ac:spMkLst>
            <pc:docMk/>
            <pc:sldMk cId="730052555" sldId="371"/>
            <ac:spMk id="9" creationId="{66C8D5A5-9236-7D28-BB5E-1BF2F944B1E0}"/>
          </ac:spMkLst>
        </pc:spChg>
      </pc:sldChg>
      <pc:sldChg chg="modSp">
        <pc:chgData name="Kira Mogensen" userId="S::kmo@skoleidraet.dk::55929ade-f85c-496e-af30-bcc997c352d8" providerId="AD" clId="Web-{3DD3EFF0-084F-E6A8-968E-3CE868091EAF}" dt="2025-04-01T10:47:47.375" v="45" actId="20577"/>
        <pc:sldMkLst>
          <pc:docMk/>
          <pc:sldMk cId="2486675767" sldId="374"/>
        </pc:sldMkLst>
      </pc:sldChg>
      <pc:sldChg chg="modSp">
        <pc:chgData name="Kira Mogensen" userId="S::kmo@skoleidraet.dk::55929ade-f85c-496e-af30-bcc997c352d8" providerId="AD" clId="Web-{3DD3EFF0-084F-E6A8-968E-3CE868091EAF}" dt="2025-04-01T10:48:37.221" v="48" actId="20577"/>
        <pc:sldMkLst>
          <pc:docMk/>
          <pc:sldMk cId="3341849788" sldId="376"/>
        </pc:sldMkLst>
      </pc:sldChg>
      <pc:sldChg chg="modSp">
        <pc:chgData name="Kira Mogensen" userId="S::kmo@skoleidraet.dk::55929ade-f85c-496e-af30-bcc997c352d8" providerId="AD" clId="Web-{3DD3EFF0-084F-E6A8-968E-3CE868091EAF}" dt="2025-04-01T10:44:37.540" v="30" actId="20577"/>
        <pc:sldMkLst>
          <pc:docMk/>
          <pc:sldMk cId="672796557" sldId="508"/>
        </pc:sldMkLst>
        <pc:spChg chg="mod">
          <ac:chgData name="Kira Mogensen" userId="S::kmo@skoleidraet.dk::55929ade-f85c-496e-af30-bcc997c352d8" providerId="AD" clId="Web-{3DD3EFF0-084F-E6A8-968E-3CE868091EAF}" dt="2025-04-01T10:44:37.540" v="30" actId="20577"/>
          <ac:spMkLst>
            <pc:docMk/>
            <pc:sldMk cId="672796557" sldId="508"/>
            <ac:spMk id="4" creationId="{4B66D48B-9836-AA0A-770E-F5B90B032ED8}"/>
          </ac:spMkLst>
        </pc:spChg>
      </pc:sldChg>
      <pc:sldChg chg="modSp">
        <pc:chgData name="Kira Mogensen" userId="S::kmo@skoleidraet.dk::55929ade-f85c-496e-af30-bcc997c352d8" providerId="AD" clId="Web-{3DD3EFF0-084F-E6A8-968E-3CE868091EAF}" dt="2025-04-01T10:42:43.098" v="25" actId="20577"/>
        <pc:sldMkLst>
          <pc:docMk/>
          <pc:sldMk cId="1903809187" sldId="542"/>
        </pc:sldMkLst>
        <pc:spChg chg="mod">
          <ac:chgData name="Kira Mogensen" userId="S::kmo@skoleidraet.dk::55929ade-f85c-496e-af30-bcc997c352d8" providerId="AD" clId="Web-{3DD3EFF0-084F-E6A8-968E-3CE868091EAF}" dt="2025-04-01T10:41:50.675" v="17" actId="20577"/>
          <ac:spMkLst>
            <pc:docMk/>
            <pc:sldMk cId="1903809187" sldId="542"/>
            <ac:spMk id="4" creationId="{4BD3EFC9-DF5F-E4CA-8459-49D15E729F7D}"/>
          </ac:spMkLst>
        </pc:spChg>
      </pc:sldChg>
      <pc:sldChg chg="modSp modCm">
        <pc:chgData name="Kira Mogensen" userId="S::kmo@skoleidraet.dk::55929ade-f85c-496e-af30-bcc997c352d8" providerId="AD" clId="Web-{3DD3EFF0-084F-E6A8-968E-3CE868091EAF}" dt="2025-04-01T10:56:48.254" v="121" actId="20577"/>
        <pc:sldMkLst>
          <pc:docMk/>
          <pc:sldMk cId="2343821536" sldId="544"/>
        </pc:sldMkLst>
        <pc:spChg chg="mod">
          <ac:chgData name="Kira Mogensen" userId="S::kmo@skoleidraet.dk::55929ade-f85c-496e-af30-bcc997c352d8" providerId="AD" clId="Web-{3DD3EFF0-084F-E6A8-968E-3CE868091EAF}" dt="2025-04-01T10:56:48.254" v="121" actId="20577"/>
          <ac:spMkLst>
            <pc:docMk/>
            <pc:sldMk cId="2343821536" sldId="544"/>
            <ac:spMk id="6" creationId="{E1A32536-9C98-A046-F5B1-DFD49BA936DF}"/>
          </ac:spMkLst>
        </pc:spChg>
        <pc:spChg chg="mod">
          <ac:chgData name="Kira Mogensen" userId="S::kmo@skoleidraet.dk::55929ade-f85c-496e-af30-bcc997c352d8" providerId="AD" clId="Web-{3DD3EFF0-084F-E6A8-968E-3CE868091EAF}" dt="2025-04-01T10:51:27.180" v="75" actId="20577"/>
          <ac:spMkLst>
            <pc:docMk/>
            <pc:sldMk cId="2343821536" sldId="544"/>
            <ac:spMk id="7" creationId="{C5BA0225-9704-B2D5-96F1-3270E93DD2B8}"/>
          </ac:spMkLst>
        </pc:spChg>
        <pc:extLst>
          <p:ext xmlns:p="http://schemas.openxmlformats.org/presentationml/2006/main" uri="{D6D511B9-2390-475A-947B-AFAB55BFBCF1}">
            <pc226:cmChg xmlns:pc226="http://schemas.microsoft.com/office/powerpoint/2022/06/main/command" chg="mod">
              <pc226:chgData name="Kira Mogensen" userId="S::kmo@skoleidraet.dk::55929ade-f85c-496e-af30-bcc997c352d8" providerId="AD" clId="Web-{3DD3EFF0-084F-E6A8-968E-3CE868091EAF}" dt="2025-04-01T10:56:07.674" v="120" actId="20577"/>
              <pc2:cmMkLst xmlns:pc2="http://schemas.microsoft.com/office/powerpoint/2019/9/main/command">
                <pc:docMk/>
                <pc:sldMk cId="2343821536" sldId="544"/>
                <pc2:cmMk id="{FC574C11-4B49-4F98-B6E1-7E414C2B2BE8}"/>
              </pc2:cmMkLst>
            </pc226:cmChg>
            <pc226:cmChg xmlns:pc226="http://schemas.microsoft.com/office/powerpoint/2022/06/main/command" chg="mod">
              <pc226:chgData name="Kira Mogensen" userId="S::kmo@skoleidraet.dk::55929ade-f85c-496e-af30-bcc997c352d8" providerId="AD" clId="Web-{3DD3EFF0-084F-E6A8-968E-3CE868091EAF}" dt="2025-04-01T10:56:07.674" v="120" actId="20577"/>
              <pc2:cmMkLst xmlns:pc2="http://schemas.microsoft.com/office/powerpoint/2019/9/main/command">
                <pc:docMk/>
                <pc:sldMk cId="2343821536" sldId="544"/>
                <pc2:cmMk id="{981CA41C-BA68-4ABE-80BD-B27EB247DB65}"/>
              </pc2:cmMkLst>
            </pc226:cmChg>
            <pc226:cmChg xmlns:pc226="http://schemas.microsoft.com/office/powerpoint/2022/06/main/command" chg="mod">
              <pc226:chgData name="Kira Mogensen" userId="S::kmo@skoleidraet.dk::55929ade-f85c-496e-af30-bcc997c352d8" providerId="AD" clId="Web-{3DD3EFF0-084F-E6A8-968E-3CE868091EAF}" dt="2025-04-01T10:51:02.367" v="74" actId="20577"/>
              <pc2:cmMkLst xmlns:pc2="http://schemas.microsoft.com/office/powerpoint/2019/9/main/command">
                <pc:docMk/>
                <pc:sldMk cId="2343821536" sldId="544"/>
                <pc2:cmMk id="{DAB18C37-03C5-4749-9454-7BF6D74F63D8}"/>
              </pc2:cmMkLst>
            </pc226:cmChg>
            <pc226:cmChg xmlns:pc226="http://schemas.microsoft.com/office/powerpoint/2022/06/main/command" chg="mod">
              <pc226:chgData name="Kira Mogensen" userId="S::kmo@skoleidraet.dk::55929ade-f85c-496e-af30-bcc997c352d8" providerId="AD" clId="Web-{3DD3EFF0-084F-E6A8-968E-3CE868091EAF}" dt="2025-04-01T10:51:02.367" v="74" actId="20577"/>
              <pc2:cmMkLst xmlns:pc2="http://schemas.microsoft.com/office/powerpoint/2019/9/main/command">
                <pc:docMk/>
                <pc:sldMk cId="2343821536" sldId="544"/>
                <pc2:cmMk id="{770E3DE8-8A70-4847-8FBA-31EBC22B9A91}"/>
              </pc2:cmMkLst>
            </pc226:cmChg>
          </p:ext>
        </pc:extLst>
      </pc:sldChg>
      <pc:sldChg chg="modSp">
        <pc:chgData name="Kira Mogensen" userId="S::kmo@skoleidraet.dk::55929ade-f85c-496e-af30-bcc997c352d8" providerId="AD" clId="Web-{3DD3EFF0-084F-E6A8-968E-3CE868091EAF}" dt="2025-04-01T10:58:44.555" v="139" actId="20577"/>
        <pc:sldMkLst>
          <pc:docMk/>
          <pc:sldMk cId="69700492" sldId="545"/>
        </pc:sldMkLst>
        <pc:spChg chg="mod">
          <ac:chgData name="Kira Mogensen" userId="S::kmo@skoleidraet.dk::55929ade-f85c-496e-af30-bcc997c352d8" providerId="AD" clId="Web-{3DD3EFF0-084F-E6A8-968E-3CE868091EAF}" dt="2025-04-01T10:58:44.555" v="139" actId="20577"/>
          <ac:spMkLst>
            <pc:docMk/>
            <pc:sldMk cId="69700492" sldId="545"/>
            <ac:spMk id="6" creationId="{05C37956-5C5B-5400-3DD0-A5AA4ACCC435}"/>
          </ac:spMkLst>
        </pc:spChg>
      </pc:sldChg>
      <pc:sldChg chg="modSp modCm">
        <pc:chgData name="Kira Mogensen" userId="S::kmo@skoleidraet.dk::55929ade-f85c-496e-af30-bcc997c352d8" providerId="AD" clId="Web-{3DD3EFF0-084F-E6A8-968E-3CE868091EAF}" dt="2025-04-01T10:42:12.457" v="20" actId="20577"/>
        <pc:sldMkLst>
          <pc:docMk/>
          <pc:sldMk cId="3857941990" sldId="554"/>
        </pc:sldMkLst>
        <pc:spChg chg="mod">
          <ac:chgData name="Kira Mogensen" userId="S::kmo@skoleidraet.dk::55929ade-f85c-496e-af30-bcc997c352d8" providerId="AD" clId="Web-{3DD3EFF0-084F-E6A8-968E-3CE868091EAF}" dt="2025-04-01T10:42:12.457" v="20" actId="20577"/>
          <ac:spMkLst>
            <pc:docMk/>
            <pc:sldMk cId="3857941990" sldId="554"/>
            <ac:spMk id="4" creationId="{DC449560-0E00-576F-1E55-1A1892137B3D}"/>
          </ac:spMkLst>
        </pc:spChg>
        <pc:extLst>
          <p:ext xmlns:p="http://schemas.openxmlformats.org/presentationml/2006/main" uri="{D6D511B9-2390-475A-947B-AFAB55BFBCF1}">
            <pc226:cmChg xmlns:pc226="http://schemas.microsoft.com/office/powerpoint/2022/06/main/command" chg="mod">
              <pc226:chgData name="Kira Mogensen" userId="S::kmo@skoleidraet.dk::55929ade-f85c-496e-af30-bcc997c352d8" providerId="AD" clId="Web-{3DD3EFF0-084F-E6A8-968E-3CE868091EAF}" dt="2025-04-01T10:42:06.738" v="19" actId="20577"/>
              <pc2:cmMkLst xmlns:pc2="http://schemas.microsoft.com/office/powerpoint/2019/9/main/command">
                <pc:docMk/>
                <pc:sldMk cId="3857941990" sldId="554"/>
                <pc2:cmMk id="{21F2AE64-DA57-4FE4-BACD-0D126CFCB950}"/>
              </pc2:cmMkLst>
            </pc226:cmChg>
            <pc226:cmChg xmlns:pc226="http://schemas.microsoft.com/office/powerpoint/2022/06/main/command" chg="mod">
              <pc226:chgData name="Kira Mogensen" userId="S::kmo@skoleidraet.dk::55929ade-f85c-496e-af30-bcc997c352d8" providerId="AD" clId="Web-{3DD3EFF0-084F-E6A8-968E-3CE868091EAF}" dt="2025-04-01T10:42:06.738" v="19" actId="20577"/>
              <pc2:cmMkLst xmlns:pc2="http://schemas.microsoft.com/office/powerpoint/2019/9/main/command">
                <pc:docMk/>
                <pc:sldMk cId="3857941990" sldId="554"/>
                <pc2:cmMk id="{A80C9EC2-EEA5-4D71-9195-2F47F34D2A74}"/>
              </pc2:cmMkLst>
            </pc226:cmChg>
            <pc226:cmChg xmlns:pc226="http://schemas.microsoft.com/office/powerpoint/2022/06/main/command" chg="mod">
              <pc226:chgData name="Kira Mogensen" userId="S::kmo@skoleidraet.dk::55929ade-f85c-496e-af30-bcc997c352d8" providerId="AD" clId="Web-{3DD3EFF0-084F-E6A8-968E-3CE868091EAF}" dt="2025-04-01T10:42:06.738" v="19" actId="20577"/>
              <pc2:cmMkLst xmlns:pc2="http://schemas.microsoft.com/office/powerpoint/2019/9/main/command">
                <pc:docMk/>
                <pc:sldMk cId="3857941990" sldId="554"/>
                <pc2:cmMk id="{C72792CD-F3E1-4101-A6B0-7266CC39B568}"/>
              </pc2:cmMkLst>
            </pc226:cmChg>
            <pc226:cmChg xmlns:pc226="http://schemas.microsoft.com/office/powerpoint/2022/06/main/command" chg="mod">
              <pc226:chgData name="Kira Mogensen" userId="S::kmo@skoleidraet.dk::55929ade-f85c-496e-af30-bcc997c352d8" providerId="AD" clId="Web-{3DD3EFF0-084F-E6A8-968E-3CE868091EAF}" dt="2025-04-01T10:42:06.738" v="19" actId="20577"/>
              <pc2:cmMkLst xmlns:pc2="http://schemas.microsoft.com/office/powerpoint/2019/9/main/command">
                <pc:docMk/>
                <pc:sldMk cId="3857941990" sldId="554"/>
                <pc2:cmMk id="{775ABFD1-FAC5-4AB7-8B0C-7E0E65D81C4F}"/>
              </pc2:cmMkLst>
            </pc226:cmChg>
            <pc226:cmChg xmlns:pc226="http://schemas.microsoft.com/office/powerpoint/2022/06/main/command" chg="mod">
              <pc226:chgData name="Kira Mogensen" userId="S::kmo@skoleidraet.dk::55929ade-f85c-496e-af30-bcc997c352d8" providerId="AD" clId="Web-{3DD3EFF0-084F-E6A8-968E-3CE868091EAF}" dt="2025-04-01T10:42:06.738" v="19" actId="20577"/>
              <pc2:cmMkLst xmlns:pc2="http://schemas.microsoft.com/office/powerpoint/2019/9/main/command">
                <pc:docMk/>
                <pc:sldMk cId="3857941990" sldId="554"/>
                <pc2:cmMk id="{370E31D9-09C0-4FE5-83CE-0F7317DB22D3}"/>
              </pc2:cmMkLst>
            </pc226:cmChg>
            <pc226:cmChg xmlns:pc226="http://schemas.microsoft.com/office/powerpoint/2022/06/main/command" chg="mod">
              <pc226:chgData name="Kira Mogensen" userId="S::kmo@skoleidraet.dk::55929ade-f85c-496e-af30-bcc997c352d8" providerId="AD" clId="Web-{3DD3EFF0-084F-E6A8-968E-3CE868091EAF}" dt="2025-04-01T10:42:06.738" v="19" actId="20577"/>
              <pc2:cmMkLst xmlns:pc2="http://schemas.microsoft.com/office/powerpoint/2019/9/main/command">
                <pc:docMk/>
                <pc:sldMk cId="3857941990" sldId="554"/>
                <pc2:cmMk id="{E09530DF-A79C-4006-9C68-804ECBF2969C}"/>
              </pc2:cmMkLst>
            </pc226:cmChg>
          </p:ext>
        </pc:extLst>
      </pc:sldChg>
      <pc:sldChg chg="modSp modCm">
        <pc:chgData name="Kira Mogensen" userId="S::kmo@skoleidraet.dk::55929ade-f85c-496e-af30-bcc997c352d8" providerId="AD" clId="Web-{3DD3EFF0-084F-E6A8-968E-3CE868091EAF}" dt="2025-04-01T10:42:36.395" v="23" actId="20577"/>
        <pc:sldMkLst>
          <pc:docMk/>
          <pc:sldMk cId="1703417438" sldId="555"/>
        </pc:sldMkLst>
        <pc:extLst>
          <p:ext xmlns:p="http://schemas.openxmlformats.org/presentationml/2006/main" uri="{D6D511B9-2390-475A-947B-AFAB55BFBCF1}">
            <pc226:cmChg xmlns:pc226="http://schemas.microsoft.com/office/powerpoint/2022/06/main/command" chg="mod">
              <pc226:chgData name="Kira Mogensen" userId="S::kmo@skoleidraet.dk::55929ade-f85c-496e-af30-bcc997c352d8" providerId="AD" clId="Web-{3DD3EFF0-084F-E6A8-968E-3CE868091EAF}" dt="2025-04-01T10:42:34.536" v="22" actId="20577"/>
              <pc2:cmMkLst xmlns:pc2="http://schemas.microsoft.com/office/powerpoint/2019/9/main/command">
                <pc:docMk/>
                <pc:sldMk cId="1703417438" sldId="555"/>
                <pc2:cmMk id="{0C2A7AE9-EDA8-4820-B367-81D4771899E6}"/>
              </pc2:cmMkLst>
            </pc226:cmChg>
          </p:ext>
        </pc:extLst>
      </pc:sldChg>
    </pc:docChg>
  </pc:docChgLst>
  <pc:docChgLst>
    <pc:chgData name="Maj Bukhave Lund" userId="2ef9d315-bc8c-443f-94c4-ca727630ff65" providerId="ADAL" clId="{F8F3D17A-279A-497E-98EC-2D56596888E3}"/>
    <pc:docChg chg="undo custSel addSld modSld sldOrd modMainMaster">
      <pc:chgData name="Maj Bukhave Lund" userId="2ef9d315-bc8c-443f-94c4-ca727630ff65" providerId="ADAL" clId="{F8F3D17A-279A-497E-98EC-2D56596888E3}" dt="2025-04-23T09:59:06.521" v="930" actId="20577"/>
      <pc:docMkLst>
        <pc:docMk/>
      </pc:docMkLst>
      <pc:sldChg chg="modSp mod">
        <pc:chgData name="Maj Bukhave Lund" userId="2ef9d315-bc8c-443f-94c4-ca727630ff65" providerId="ADAL" clId="{F8F3D17A-279A-497E-98EC-2D56596888E3}" dt="2025-04-23T08:44:22.248" v="697"/>
        <pc:sldMkLst>
          <pc:docMk/>
          <pc:sldMk cId="730052555" sldId="371"/>
        </pc:sldMkLst>
      </pc:sldChg>
      <pc:sldChg chg="modSp mod">
        <pc:chgData name="Maj Bukhave Lund" userId="2ef9d315-bc8c-443f-94c4-ca727630ff65" providerId="ADAL" clId="{F8F3D17A-279A-497E-98EC-2D56596888E3}" dt="2025-04-23T08:44:25.503" v="698"/>
        <pc:sldMkLst>
          <pc:docMk/>
          <pc:sldMk cId="2486675767" sldId="374"/>
        </pc:sldMkLst>
      </pc:sldChg>
      <pc:sldChg chg="modSp mod">
        <pc:chgData name="Maj Bukhave Lund" userId="2ef9d315-bc8c-443f-94c4-ca727630ff65" providerId="ADAL" clId="{F8F3D17A-279A-497E-98EC-2D56596888E3}" dt="2025-04-23T08:44:19.404" v="696"/>
        <pc:sldMkLst>
          <pc:docMk/>
          <pc:sldMk cId="672796557" sldId="508"/>
        </pc:sldMkLst>
      </pc:sldChg>
      <pc:sldChg chg="modSp mod">
        <pc:chgData name="Maj Bukhave Lund" userId="2ef9d315-bc8c-443f-94c4-ca727630ff65" providerId="ADAL" clId="{F8F3D17A-279A-497E-98EC-2D56596888E3}" dt="2025-04-23T08:44:15.817" v="695"/>
        <pc:sldMkLst>
          <pc:docMk/>
          <pc:sldMk cId="1903809187" sldId="542"/>
        </pc:sldMkLst>
      </pc:sldChg>
      <pc:sldChg chg="addSp delSp modSp mod modClrScheme modCm chgLayout">
        <pc:chgData name="Maj Bukhave Lund" userId="2ef9d315-bc8c-443f-94c4-ca727630ff65" providerId="ADAL" clId="{F8F3D17A-279A-497E-98EC-2D56596888E3}" dt="2025-04-23T08:49:48.913" v="733" actId="13926"/>
        <pc:sldMkLst>
          <pc:docMk/>
          <pc:sldMk cId="3857941990" sldId="554"/>
        </pc:sldMkLst>
        <pc:spChg chg="mod">
          <ac:chgData name="Maj Bukhave Lund" userId="2ef9d315-bc8c-443f-94c4-ca727630ff65" providerId="ADAL" clId="{F8F3D17A-279A-497E-98EC-2D56596888E3}" dt="2025-04-23T05:57:25.127" v="153" actId="20577"/>
          <ac:spMkLst>
            <pc:docMk/>
            <pc:sldMk cId="3857941990" sldId="554"/>
            <ac:spMk id="4" creationId="{DC449560-0E00-576F-1E55-1A1892137B3D}"/>
          </ac:spMkLst>
        </pc:spChg>
        <pc:extLst>
          <p:ext xmlns:p="http://schemas.openxmlformats.org/presentationml/2006/main" uri="{D6D511B9-2390-475A-947B-AFAB55BFBCF1}">
            <pc226:cmChg xmlns:pc226="http://schemas.microsoft.com/office/powerpoint/2022/06/main/command" chg="mod">
              <pc226:chgData name="Maj Bukhave Lund" userId="2ef9d315-bc8c-443f-94c4-ca727630ff65" providerId="ADAL" clId="{F8F3D17A-279A-497E-98EC-2D56596888E3}" dt="2025-04-23T05:57:25.127" v="153" actId="20577"/>
              <pc2:cmMkLst xmlns:pc2="http://schemas.microsoft.com/office/powerpoint/2019/9/main/command">
                <pc:docMk/>
                <pc:sldMk cId="3857941990" sldId="554"/>
                <pc2:cmMk id="{21F2AE64-DA57-4FE4-BACD-0D126CFCB950}"/>
              </pc2:cmMkLst>
            </pc226:cmChg>
            <pc226:cmChg xmlns:pc226="http://schemas.microsoft.com/office/powerpoint/2022/06/main/command" chg="mod">
              <pc226:chgData name="Maj Bukhave Lund" userId="2ef9d315-bc8c-443f-94c4-ca727630ff65" providerId="ADAL" clId="{F8F3D17A-279A-497E-98EC-2D56596888E3}" dt="2025-04-23T05:57:25.127" v="153" actId="20577"/>
              <pc2:cmMkLst xmlns:pc2="http://schemas.microsoft.com/office/powerpoint/2019/9/main/command">
                <pc:docMk/>
                <pc:sldMk cId="3857941990" sldId="554"/>
                <pc2:cmMk id="{B1F424C0-3BF1-4BB6-A567-F3F2DD3B19F8}"/>
              </pc2:cmMkLst>
            </pc226:cmChg>
            <pc226:cmChg xmlns:pc226="http://schemas.microsoft.com/office/powerpoint/2022/06/main/command" chg="mod">
              <pc226:chgData name="Maj Bukhave Lund" userId="2ef9d315-bc8c-443f-94c4-ca727630ff65" providerId="ADAL" clId="{F8F3D17A-279A-497E-98EC-2D56596888E3}" dt="2025-04-23T05:57:25.127" v="153" actId="20577"/>
              <pc2:cmMkLst xmlns:pc2="http://schemas.microsoft.com/office/powerpoint/2019/9/main/command">
                <pc:docMk/>
                <pc:sldMk cId="3857941990" sldId="554"/>
                <pc2:cmMk id="{775ABFD1-FAC5-4AB7-8B0C-7E0E65D81C4F}"/>
              </pc2:cmMkLst>
            </pc226:cmChg>
          </p:ext>
        </pc:extLst>
      </pc:sldChg>
      <pc:sldChg chg="modSp mod">
        <pc:chgData name="Maj Bukhave Lund" userId="2ef9d315-bc8c-443f-94c4-ca727630ff65" providerId="ADAL" clId="{F8F3D17A-279A-497E-98EC-2D56596888E3}" dt="2025-04-23T08:43:59.635" v="694" actId="20577"/>
        <pc:sldMkLst>
          <pc:docMk/>
          <pc:sldMk cId="1703417438" sldId="555"/>
        </pc:sldMkLst>
      </pc:sldChg>
      <pc:sldChg chg="modSp mod ord">
        <pc:chgData name="Maj Bukhave Lund" userId="2ef9d315-bc8c-443f-94c4-ca727630ff65" providerId="ADAL" clId="{F8F3D17A-279A-497E-98EC-2D56596888E3}" dt="2025-04-23T08:46:48.908" v="731" actId="1076"/>
        <pc:sldMkLst>
          <pc:docMk/>
          <pc:sldMk cId="4191288826" sldId="556"/>
        </pc:sldMkLst>
      </pc:sldChg>
      <pc:sldChg chg="addSp modSp new">
        <pc:chgData name="Maj Bukhave Lund" userId="2ef9d315-bc8c-443f-94c4-ca727630ff65" providerId="ADAL" clId="{F8F3D17A-279A-497E-98EC-2D56596888E3}" dt="2025-04-23T05:55:01.375" v="36"/>
        <pc:sldMkLst>
          <pc:docMk/>
          <pc:sldMk cId="3421488351" sldId="557"/>
        </pc:sldMkLst>
      </pc:sldChg>
      <pc:sldChg chg="addSp delSp modSp add mod ord modClrScheme chgLayout">
        <pc:chgData name="Maj Bukhave Lund" userId="2ef9d315-bc8c-443f-94c4-ca727630ff65" providerId="ADAL" clId="{F8F3D17A-279A-497E-98EC-2D56596888E3}" dt="2025-04-23T09:59:06.521" v="930" actId="20577"/>
        <pc:sldMkLst>
          <pc:docMk/>
          <pc:sldMk cId="3498575189" sldId="558"/>
        </pc:sldMkLst>
        <pc:spChg chg="mod">
          <ac:chgData name="Maj Bukhave Lund" userId="2ef9d315-bc8c-443f-94c4-ca727630ff65" providerId="ADAL" clId="{F8F3D17A-279A-497E-98EC-2D56596888E3}" dt="2025-04-23T09:59:06.521" v="930" actId="20577"/>
          <ac:spMkLst>
            <pc:docMk/>
            <pc:sldMk cId="3498575189" sldId="558"/>
            <ac:spMk id="5" creationId="{5400BFAF-2DD7-AE90-7157-82E35AC83D0F}"/>
          </ac:spMkLst>
        </pc:spChg>
      </pc:sldChg>
      <pc:sldMasterChg chg="setBg modSldLayout">
        <pc:chgData name="Maj Bukhave Lund" userId="2ef9d315-bc8c-443f-94c4-ca727630ff65" providerId="ADAL" clId="{F8F3D17A-279A-497E-98EC-2D56596888E3}" dt="2025-04-23T08:43:15.027" v="686"/>
        <pc:sldMasterMkLst>
          <pc:docMk/>
          <pc:sldMasterMk cId="1488315579" sldId="2147483674"/>
        </pc:sldMasterMkLst>
        <pc:sldLayoutChg chg="setBg">
          <pc:chgData name="Maj Bukhave Lund" userId="2ef9d315-bc8c-443f-94c4-ca727630ff65" providerId="ADAL" clId="{F8F3D17A-279A-497E-98EC-2D56596888E3}" dt="2025-04-23T05:53:58.810" v="19"/>
          <pc:sldLayoutMkLst>
            <pc:docMk/>
            <pc:sldMasterMk cId="1488315579" sldId="2147483674"/>
            <pc:sldLayoutMk cId="3576548933" sldId="2147483716"/>
          </pc:sldLayoutMkLst>
        </pc:sldLayoutChg>
      </pc:sldMasterChg>
    </pc:docChg>
  </pc:docChgLst>
  <pc:docChgLst>
    <pc:chgData name="Ulla Wolff" userId="S::uw@skoleidraet.dk::88ed596b-e744-42c2-acfc-fc8d133e389e" providerId="AD" clId="Web-{5C1F2C31-ACF4-4D25-C1C2-A9F0BEE4FFDF}"/>
    <pc:docChg chg="modSld">
      <pc:chgData name="Ulla Wolff" userId="S::uw@skoleidraet.dk::88ed596b-e744-42c2-acfc-fc8d133e389e" providerId="AD" clId="Web-{5C1F2C31-ACF4-4D25-C1C2-A9F0BEE4FFDF}" dt="2025-06-03T06:13:19.946" v="9" actId="20577"/>
      <pc:docMkLst>
        <pc:docMk/>
      </pc:docMkLst>
      <pc:sldChg chg="modSp">
        <pc:chgData name="Ulla Wolff" userId="S::uw@skoleidraet.dk::88ed596b-e744-42c2-acfc-fc8d133e389e" providerId="AD" clId="Web-{5C1F2C31-ACF4-4D25-C1C2-A9F0BEE4FFDF}" dt="2025-06-03T06:13:19.946" v="9" actId="20577"/>
        <pc:sldMkLst>
          <pc:docMk/>
          <pc:sldMk cId="2486675767" sldId="374"/>
        </pc:sldMkLst>
        <pc:spChg chg="mod">
          <ac:chgData name="Ulla Wolff" userId="S::uw@skoleidraet.dk::88ed596b-e744-42c2-acfc-fc8d133e389e" providerId="AD" clId="Web-{5C1F2C31-ACF4-4D25-C1C2-A9F0BEE4FFDF}" dt="2025-06-03T06:13:19.946" v="9" actId="20577"/>
          <ac:spMkLst>
            <pc:docMk/>
            <pc:sldMk cId="2486675767" sldId="374"/>
            <ac:spMk id="3" creationId="{F41BBBD2-77DA-A6EA-0C25-56263E7DA58F}"/>
          </ac:spMkLst>
        </pc:spChg>
      </pc:sldChg>
      <pc:sldChg chg="modSp">
        <pc:chgData name="Ulla Wolff" userId="S::uw@skoleidraet.dk::88ed596b-e744-42c2-acfc-fc8d133e389e" providerId="AD" clId="Web-{5C1F2C31-ACF4-4D25-C1C2-A9F0BEE4FFDF}" dt="2025-06-03T06:00:14.785" v="1" actId="20577"/>
        <pc:sldMkLst>
          <pc:docMk/>
          <pc:sldMk cId="382393959" sldId="543"/>
        </pc:sldMkLst>
        <pc:spChg chg="mod">
          <ac:chgData name="Ulla Wolff" userId="S::uw@skoleidraet.dk::88ed596b-e744-42c2-acfc-fc8d133e389e" providerId="AD" clId="Web-{5C1F2C31-ACF4-4D25-C1C2-A9F0BEE4FFDF}" dt="2025-06-03T06:00:14.785" v="1" actId="20577"/>
          <ac:spMkLst>
            <pc:docMk/>
            <pc:sldMk cId="382393959" sldId="543"/>
            <ac:spMk id="4" creationId="{7B060055-ECAA-FE99-CC95-48F5E5DD9D27}"/>
          </ac:spMkLst>
        </pc:spChg>
      </pc:sldChg>
    </pc:docChg>
  </pc:docChgLst>
  <pc:docChgLst>
    <pc:chgData name="Maj Bukhave Lund" userId="2ef9d315-bc8c-443f-94c4-ca727630ff65" providerId="ADAL" clId="{CE671A7E-DEE8-4204-B798-9A85AF970458}"/>
    <pc:docChg chg="modSld">
      <pc:chgData name="Maj Bukhave Lund" userId="2ef9d315-bc8c-443f-94c4-ca727630ff65" providerId="ADAL" clId="{CE671A7E-DEE8-4204-B798-9A85AF970458}" dt="2025-06-30T12:02:09.613" v="0" actId="14100"/>
      <pc:docMkLst>
        <pc:docMk/>
      </pc:docMkLst>
      <pc:sldChg chg="modSp mod">
        <pc:chgData name="Maj Bukhave Lund" userId="2ef9d315-bc8c-443f-94c4-ca727630ff65" providerId="ADAL" clId="{CE671A7E-DEE8-4204-B798-9A85AF970458}" dt="2025-06-30T12:02:09.613" v="0" actId="14100"/>
        <pc:sldMkLst>
          <pc:docMk/>
          <pc:sldMk cId="1715826125" sldId="519"/>
        </pc:sldMkLst>
        <pc:picChg chg="mod">
          <ac:chgData name="Maj Bukhave Lund" userId="2ef9d315-bc8c-443f-94c4-ca727630ff65" providerId="ADAL" clId="{CE671A7E-DEE8-4204-B798-9A85AF970458}" dt="2025-06-30T12:02:09.613" v="0" actId="14100"/>
          <ac:picMkLst>
            <pc:docMk/>
            <pc:sldMk cId="1715826125" sldId="519"/>
            <ac:picMk id="11" creationId="{9D218C36-9084-2E24-00A1-1262D3A5AA5F}"/>
          </ac:picMkLst>
        </pc:picChg>
      </pc:sldChg>
    </pc:docChg>
  </pc:docChgLst>
  <pc:docChgLst>
    <pc:chgData name="Ulla Wolff" userId="S::uw@skoleidraet.dk::88ed596b-e744-42c2-acfc-fc8d133e389e" providerId="AD" clId="Web-{7E8DFF99-51A9-9119-E837-FCF54996E4F5}"/>
    <pc:docChg chg="modSld">
      <pc:chgData name="Ulla Wolff" userId="S::uw@skoleidraet.dk::88ed596b-e744-42c2-acfc-fc8d133e389e" providerId="AD" clId="Web-{7E8DFF99-51A9-9119-E837-FCF54996E4F5}" dt="2025-04-23T08:34:33.573" v="6" actId="20577"/>
      <pc:docMkLst>
        <pc:docMk/>
      </pc:docMkLst>
      <pc:sldChg chg="modSp">
        <pc:chgData name="Ulla Wolff" userId="S::uw@skoleidraet.dk::88ed596b-e744-42c2-acfc-fc8d133e389e" providerId="AD" clId="Web-{7E8DFF99-51A9-9119-E837-FCF54996E4F5}" dt="2025-04-23T08:34:33.573" v="6" actId="20577"/>
        <pc:sldMkLst>
          <pc:docMk/>
          <pc:sldMk cId="3857941990" sldId="554"/>
        </pc:sldMkLst>
      </pc:sldChg>
    </pc:docChg>
  </pc:docChgLst>
</pc:chgInfo>
</file>

<file path=ppt/comments/modernComment_21F_16CADE67.xml><?xml version="1.0" encoding="utf-8"?>
<p188:cmLst xmlns:a="http://schemas.openxmlformats.org/drawingml/2006/main" xmlns:r="http://schemas.openxmlformats.org/officeDocument/2006/relationships" xmlns:p188="http://schemas.microsoft.com/office/powerpoint/2018/8/main">
  <p188:cm id="{EB15E04B-A13D-4AA3-916C-642357BE43CE}" authorId="{097A9AB2-23AE-089C-4933-D19E8265FF3F}" created="2025-06-03T05:57:41.869">
    <ac:txMkLst xmlns:ac="http://schemas.microsoft.com/office/drawing/2013/main/command">
      <pc:docMk xmlns:pc="http://schemas.microsoft.com/office/powerpoint/2013/main/command"/>
      <pc:sldMk xmlns:pc="http://schemas.microsoft.com/office/powerpoint/2013/main/command" cId="382393959" sldId="543"/>
      <ac:spMk id="4" creationId="{7B060055-ECAA-FE99-CC95-48F5E5DD9D27}"/>
      <ac:txMk cp="289" len="2">
        <ac:context len="590" hash="359261854"/>
      </ac:txMk>
    </ac:txMkLst>
    <p188:pos x="3820885" y="2022178"/>
    <p188:txBody>
      <a:bodyPr/>
      <a:lstStyle/>
      <a:p>
        <a:r>
          <a:rPr lang="da-DK"/>
          <a:t>og/eller</a:t>
        </a:r>
      </a:p>
    </p188:txBody>
  </p188:cm>
  <p188:cm id="{907E0563-60E6-4907-8BC5-279B614CF288}" authorId="{097A9AB2-23AE-089C-4933-D19E8265FF3F}" created="2025-06-03T05:59:23.532">
    <ac:txMkLst xmlns:ac="http://schemas.microsoft.com/office/drawing/2013/main/command">
      <pc:docMk xmlns:pc="http://schemas.microsoft.com/office/powerpoint/2013/main/command"/>
      <pc:sldMk xmlns:pc="http://schemas.microsoft.com/office/powerpoint/2013/main/command" cId="382393959" sldId="543"/>
      <ac:spMk id="4" creationId="{7B060055-ECAA-FE99-CC95-48F5E5DD9D27}"/>
      <ac:txMk cp="444" len="1">
        <ac:context len="590" hash="359261854"/>
      </ac:txMk>
    </ac:txMkLst>
    <p188:pos x="1843644" y="3848374"/>
    <p188:txBody>
      <a:bodyPr/>
      <a:lstStyle/>
      <a:p>
        <a:r>
          <a:rPr lang="da-DK"/>
          <a:t>Stort bogstav, så det passer med ovenfor..</a:t>
        </a:r>
      </a:p>
    </p188:txBody>
  </p188:cm>
  <p188:cm id="{5C56494E-6563-4ADD-B698-AEDD5964DCEC}" authorId="{097A9AB2-23AE-089C-4933-D19E8265FF3F}" created="2025-06-03T05:59:35.423">
    <ac:txMkLst xmlns:ac="http://schemas.microsoft.com/office/drawing/2013/main/command">
      <pc:docMk xmlns:pc="http://schemas.microsoft.com/office/powerpoint/2013/main/command"/>
      <pc:sldMk xmlns:pc="http://schemas.microsoft.com/office/powerpoint/2013/main/command" cId="382393959" sldId="543"/>
      <ac:spMk id="4" creationId="{7B060055-ECAA-FE99-CC95-48F5E5DD9D27}"/>
      <ac:txMk cp="492" len="1">
        <ac:context len="590" hash="359261854"/>
      </ac:txMk>
    </ac:txMkLst>
    <p188:pos x="1692233" y="4222521"/>
    <p188:txBody>
      <a:bodyPr/>
      <a:lstStyle/>
      <a:p>
        <a:r>
          <a:rPr lang="da-DK"/>
          <a:t>stort bogstav...</a:t>
        </a:r>
      </a:p>
    </p188:txBody>
  </p188:cm>
  <p188:cm id="{3CD28F96-CF7A-4316-BA57-0571167F45DF}" authorId="{097A9AB2-23AE-089C-4933-D19E8265FF3F}" created="2025-06-03T05:59:51.081">
    <ac:txMkLst xmlns:ac="http://schemas.microsoft.com/office/drawing/2013/main/command">
      <pc:docMk xmlns:pc="http://schemas.microsoft.com/office/powerpoint/2013/main/command"/>
      <pc:sldMk xmlns:pc="http://schemas.microsoft.com/office/powerpoint/2013/main/command" cId="382393959" sldId="543"/>
      <ac:spMk id="4" creationId="{7B060055-ECAA-FE99-CC95-48F5E5DD9D27}"/>
      <ac:txMk cp="547" len="1">
        <ac:context len="590" hash="359261854"/>
      </ac:txMk>
    </ac:txMkLst>
    <p188:pos x="2075212" y="4596669"/>
    <p188:txBody>
      <a:bodyPr/>
      <a:lstStyle/>
      <a:p>
        <a:r>
          <a:rPr lang="da-DK"/>
          <a:t>Stort bogstav...</a:t>
        </a:r>
      </a:p>
    </p188:txBody>
  </p188:cm>
  <p188:cm id="{2CD87933-CC25-481C-98B3-9003F8B4C91C}" authorId="{097A9AB2-23AE-089C-4933-D19E8265FF3F}" status="resolved" created="2025-06-03T06:00:42.006" complete="100000">
    <ac:txMkLst xmlns:ac="http://schemas.microsoft.com/office/drawing/2013/main/command">
      <pc:docMk xmlns:pc="http://schemas.microsoft.com/office/powerpoint/2013/main/command"/>
      <pc:sldMk xmlns:pc="http://schemas.microsoft.com/office/powerpoint/2013/main/command" cId="382393959" sldId="543"/>
      <ac:spMk id="3" creationId="{CC86D06E-9F15-3EC1-D391-EDE4ADBDE15A}"/>
      <ac:txMk cp="69">
        <ac:context len="97" hash="3097909003"/>
      </ac:txMk>
    </ac:txMkLst>
    <p188:pos x="1068779" y="971001"/>
    <p188:txBody>
      <a:bodyPr/>
      <a:lstStyle/>
      <a:p>
        <a:r>
          <a:rPr lang="da-DK"/>
          <a:t>ville ikke skrive dette ord... virker sådan lidt pegefingeragtigt:-)</a:t>
        </a:r>
      </a:p>
    </p188:txBody>
    <p188:extLst>
      <p:ext xmlns:p="http://schemas.openxmlformats.org/presentationml/2006/main" uri="{57CB4572-C831-44C2-8A1C-0ADB6CCDFE69}">
        <p223:reactions xmlns:p223="http://schemas.microsoft.com/office/powerpoint/2022/03/main">
          <p223:rxn type="👍">
            <p223:instance time="2025-06-03T12:07:30.194" authorId="{BEE8CF41-F1C5-6B80-25EF-81DDE05FAFDF}"/>
          </p223:rxn>
        </p223:reactions>
      </p:ext>
    </p188:extLst>
  </p188:cm>
</p188:cmLst>
</file>

<file path=ppt/comments/modernComment_220_8BB3E0E0.xml><?xml version="1.0" encoding="utf-8"?>
<p188:cmLst xmlns:a="http://schemas.openxmlformats.org/drawingml/2006/main" xmlns:r="http://schemas.openxmlformats.org/officeDocument/2006/relationships" xmlns:p188="http://schemas.microsoft.com/office/powerpoint/2018/8/main">
  <p188:cm id="{770E3DE8-8A70-4847-8FBA-31EBC22B9A91}" authorId="{63126169-1EE3-2594-67D5-2B37BE8194B0}" created="2025-03-31T09:44:40.438">
    <ac:txMkLst xmlns:ac="http://schemas.microsoft.com/office/drawing/2013/main/command">
      <pc:docMk xmlns:pc="http://schemas.microsoft.com/office/powerpoint/2013/main/command"/>
      <pc:sldMk xmlns:pc="http://schemas.microsoft.com/office/powerpoint/2013/main/command" cId="2343821536" sldId="544"/>
      <ac:spMk id="7" creationId="{C5BA0225-9704-B2D5-96F1-3270E93DD2B8}"/>
      <ac:txMk cp="97" len="1">
        <ac:context len="458" hash="2467895727"/>
      </ac:txMk>
    </ac:txMkLst>
    <p188:pos x="3617702" y="470960"/>
    <p188:replyLst>
      <p188:reply id="{4ED54DAF-03DC-4577-8ECE-7F54F23ED28A}" authorId="{C89D0EAD-3552-B637-0EF5-9A2144569BAB}" created="2025-04-01T10:49:45.207">
        <p188:txBody>
          <a:bodyPr/>
          <a:lstStyle/>
          <a:p>
            <a:r>
              <a:rPr lang="da-DK"/>
              <a:t>OBS: der er henvist til evalueringsrapporten flere steder tidligere, skal der så også link på der???</a:t>
            </a:r>
          </a:p>
        </p188:txBody>
      </p188:reply>
      <p188:reply id="{D84A0AC9-0D1A-4DC7-9DA1-6B96B85401B0}" authorId="{097A9AB2-23AE-089C-4933-D19E8265FF3F}" created="2025-04-09T11:26:40.302">
        <p188:txBody>
          <a:bodyPr/>
          <a:lstStyle/>
          <a:p>
            <a:r>
              <a:rPr lang="da-DK"/>
              <a:t>Måske evalueringsrapporten skal udelades</a:t>
            </a:r>
          </a:p>
        </p188:txBody>
      </p188:reply>
      <p188:reply id="{90326765-F7D1-4B14-AC7C-E9C46D88957A}" authorId="{BEE8CF41-F1C5-6B80-25EF-81DDE05FAFDF}" created="2025-06-03T19:08:02.406">
        <p188:txBody>
          <a:bodyPr/>
          <a:lstStyle/>
          <a:p>
            <a:r>
              <a:rPr lang="da-DK"/>
              <a:t>[@Benedikte Stigkær Lekbo] hvad er det der skal på hjemmesiden?</a:t>
            </a:r>
          </a:p>
        </p188:txBody>
      </p188:reply>
      <p188:reply id="{068A0E25-56CB-45C4-9DC9-2E76F515942B}" authorId="{63126169-1EE3-2594-67D5-2B37BE8194B0}" created="2025-06-04T06:33:39.448">
        <p188:txBody>
          <a:bodyPr/>
          <a:lstStyle/>
          <a:p>
            <a:r>
              <a:rPr lang="da-DK"/>
              <a:t>Det var evalueringsrapporten, så man kunne henvise til den, men det er ikke sikkert vi skal det...</a:t>
            </a:r>
          </a:p>
        </p188:txBody>
      </p188:reply>
    </p188:replyLst>
    <p188:txBody>
      <a:bodyPr/>
      <a:lstStyle/>
      <a:p>
        <a:r>
          <a:rPr lang="da-DK"/>
          <a:t>KOMMA: Vil I ligge på hjemmesiden?
</a:t>
        </a:r>
      </a:p>
    </p188:txBody>
  </p188:cm>
</p188:cmLst>
</file>

<file path=ppt/comments/modernComment_230_904DBE02.xml><?xml version="1.0" encoding="utf-8"?>
<p188:cmLst xmlns:a="http://schemas.openxmlformats.org/drawingml/2006/main" xmlns:r="http://schemas.openxmlformats.org/officeDocument/2006/relationships" xmlns:p188="http://schemas.microsoft.com/office/powerpoint/2018/8/main">
  <p188:cm id="{0E8E7C2A-2D50-43C5-88D2-3EAD8E80763E}" authorId="{63126169-1EE3-2594-67D5-2B37BE8194B0}" created="2025-06-02T18:08:34.969">
    <ac:txMkLst xmlns:ac="http://schemas.microsoft.com/office/drawing/2013/main/command">
      <pc:docMk xmlns:pc="http://schemas.microsoft.com/office/powerpoint/2013/main/command"/>
      <pc:sldMk xmlns:pc="http://schemas.microsoft.com/office/powerpoint/2013/main/command" cId="2421014018" sldId="560"/>
      <ac:spMk id="6" creationId="{2F2FC304-6AB8-FC29-EBE5-0B78FBB3D31B}"/>
      <ac:txMk cp="1" len="67">
        <ac:context len="69" hash="153224419"/>
      </ac:txMk>
    </ac:txMkLst>
    <p188:pos x="4947013" y="487219"/>
    <p188:replyLst>
      <p188:reply id="{85E00133-8FBD-493D-B451-0987A5DE41CC}" authorId="{BEE8CF41-F1C5-6B80-25EF-81DDE05FAFDF}" created="2025-06-03T19:01:59.626">
        <p188:txBody>
          <a:bodyPr/>
          <a:lstStyle/>
          <a:p>
            <a:r>
              <a:rPr lang="da-DK"/>
              <a:t>Jeg har sørget for at aktiviteterne på databasen er ens med dem her.</a:t>
            </a:r>
          </a:p>
        </p188:txBody>
      </p188:reply>
      <p188:reply id="{B5C73A79-918A-4DA2-BA20-774F309A5939}" authorId="{63126169-1EE3-2594-67D5-2B37BE8194B0}" created="2025-06-04T06:35:48.609">
        <p188:txBody>
          <a:bodyPr/>
          <a:lstStyle/>
          <a:p>
            <a:r>
              <a:rPr lang="da-DK"/>
              <a:t>Mega nice - tak :)</a:t>
            </a:r>
          </a:p>
        </p188:txBody>
      </p188:reply>
      <p188:reply id="{413554E9-A212-4AA7-BB04-10537DA83BAC}" authorId="{097A9AB2-23AE-089C-4933-D19E8265FF3F}" created="2025-06-04T11:46:20.227">
        <p188:txBody>
          <a:bodyPr/>
          <a:lstStyle/>
          <a:p>
            <a:r>
              <a:rPr lang="da-DK"/>
              <a:t>Sådan der, Maj!!</a:t>
            </a:r>
          </a:p>
        </p188:txBody>
      </p188:reply>
    </p188:replyLst>
    <p188:txBody>
      <a:bodyPr/>
      <a:lstStyle/>
      <a:p>
        <a:r>
          <a:rPr lang="da-DK"/>
          <a:t>Det er her, hvor jeg bliver i tvivl om det er forvirrende, at vi har ændret lidt i beskrivelserne, som der er i bilaget, hvis nogle lærere går ind på linket og nogle har printet aktiviteterne...</a:t>
        </a:r>
      </a:p>
    </p188:txBody>
  </p188:cm>
  <p188:cm id="{DC706C75-5342-4A92-820E-731409CB2191}" authorId="{097A9AB2-23AE-089C-4933-D19E8265FF3F}" created="2025-06-03T06:04:31.287">
    <ac:txMkLst xmlns:ac="http://schemas.microsoft.com/office/drawing/2013/main/command">
      <pc:docMk xmlns:pc="http://schemas.microsoft.com/office/powerpoint/2013/main/command"/>
      <pc:sldMk xmlns:pc="http://schemas.microsoft.com/office/powerpoint/2013/main/command" cId="2421014018" sldId="560"/>
      <ac:spMk id="35" creationId="{0AD640CB-7D62-C04F-0DC0-53B3AB177C88}"/>
      <ac:txMk cp="242" len="1">
        <ac:context len="276" hash="4066102406"/>
      </ac:txMk>
    </ac:txMkLst>
    <p188:pos x="7424891" y="1397354"/>
    <p188:txBody>
      <a:bodyPr/>
      <a:lstStyle/>
      <a:p>
        <a:r>
          <a:rPr lang="da-DK"/>
          <a:t>... stationer...</a:t>
        </a:r>
      </a:p>
    </p188:txBody>
    <p188:extLst>
      <p:ext xmlns:p="http://schemas.openxmlformats.org/presentationml/2006/main" uri="{57CB4572-C831-44C2-8A1C-0ADB6CCDFE69}">
        <p223:reactions xmlns:p223="http://schemas.microsoft.com/office/powerpoint/2022/03/main">
          <p223:rxn type="👍">
            <p223:instance time="2025-06-03T12:10:08.784" authorId="{BEE8CF41-F1C5-6B80-25EF-81DDE05FAFDF}"/>
          </p223:rxn>
        </p223:reactions>
      </p:ext>
    </p188:extLst>
  </p188:cm>
  <p188:cm id="{A30D42F2-D3F7-4A73-9C81-DBFC2BDD6756}" authorId="{097A9AB2-23AE-089C-4933-D19E8265FF3F}" created="2025-06-03T06:07:52.378">
    <ac:txMkLst xmlns:ac="http://schemas.microsoft.com/office/drawing/2013/main/command">
      <pc:docMk xmlns:pc="http://schemas.microsoft.com/office/powerpoint/2013/main/command"/>
      <pc:sldMk xmlns:pc="http://schemas.microsoft.com/office/powerpoint/2013/main/command" cId="2421014018" sldId="560"/>
      <ac:spMk id="35" creationId="{0AD640CB-7D62-C04F-0DC0-53B3AB177C88}"/>
      <ac:txMk cp="55" len="219">
        <ac:context len="276" hash="4066102406"/>
      </ac:txMk>
    </ac:txMkLst>
    <p188:pos x="9872201" y="1397354"/>
    <p188:replyLst>
      <p188:reply id="{8BE57F42-9C4A-4566-9E46-BCFEF097CD24}" authorId="{BEE8CF41-F1C5-6B80-25EF-81DDE05FAFDF}" created="2025-06-03T12:10:33.960">
        <p188:txBody>
          <a:bodyPr/>
          <a:lstStyle/>
          <a:p>
            <a:r>
              <a:rPr lang="da-DK"/>
              <a:t>Jeg har flyttet teksten fra en anden side. Syntes det passede bedre ind her.</a:t>
            </a:r>
          </a:p>
        </p188:txBody>
      </p188:reply>
      <p188:reply id="{365C600F-A755-401A-8B10-5420FFD8CA4A}" authorId="{097A9AB2-23AE-089C-4933-D19E8265FF3F}" created="2025-06-03T12:56:09.469">
        <p188:txBody>
          <a:bodyPr/>
          <a:lstStyle/>
          <a:p>
            <a:r>
              <a:rPr lang="da-DK"/>
              <a:t>Det er bare ikke det, der står:-) Ellers må du lige hjælpe mig...</a:t>
            </a:r>
          </a:p>
        </p188:txBody>
      </p188:reply>
      <p188:reply id="{EE2B07AE-41C9-4FF5-88B9-584A05604CA0}" authorId="{BEE8CF41-F1C5-6B80-25EF-81DDE05FAFDF}" created="2025-06-03T19:07:06.138">
        <p188:txBody>
          <a:bodyPr/>
          <a:lstStyle/>
          <a:p>
            <a:r>
              <a:rPr lang="da-DK"/>
              <a:t>Jeg har helt sikkert hapset det fra et sted i materialet. I hvert fald ikke selv fundet på det.</a:t>
            </a:r>
          </a:p>
        </p188:txBody>
      </p188:reply>
      <p188:reply id="{B401C065-A704-48AB-AEFB-EC220BAC14C2}" authorId="{097A9AB2-23AE-089C-4933-D19E8265FF3F}" created="2025-06-04T05:25:50.940">
        <p188:txBody>
          <a:bodyPr/>
          <a:lstStyle/>
          <a:p>
            <a:r>
              <a:rPr lang="da-DK"/>
              <a:t>Kan simpelthen ikke finde det, men på indledende slide 3 står der følgende: 
Årets inspirationsmateriale til selve dagen er bygget op omkring stationer, som skolerne kan anvende efter behov enten som 1,5 time på samme station eller med rotation af x antal minutters varighed mellem de forskellige stationer. Da inspirationsmaterialet er plug and play, kan en station også opdeles i flere ministationer med forskellige aktiviteter.​..
Hvad siger [@Benedikte Stigkær Lekbo] ? Jeg tænker det er fra tidligere materiale? </a:t>
            </a:r>
          </a:p>
        </p188:txBody>
      </p188:reply>
      <p188:reply id="{F11FCF4B-F48F-4EC6-8158-2D4D48F86FA7}" authorId="{63126169-1EE3-2594-67D5-2B37BE8194B0}" created="2025-06-04T06:35:30.093">
        <p188:txBody>
          <a:bodyPr/>
          <a:lstStyle/>
          <a:p>
            <a:r>
              <a:rPr lang="da-DK"/>
              <a:t>Nej det har vi skrevet. Jeg synes da det giver fint mening... Så vidt jeg husker skulle vi jo give et tidsestimat for, hvordan man kunne gøre det, hvis man skulle rotere mellem stationer.</a:t>
            </a:r>
          </a:p>
        </p188:txBody>
      </p188:reply>
      <p188:reply id="{0F758DD8-2503-4F26-B81B-CF324A1947D3}" authorId="{097A9AB2-23AE-089C-4933-D19E8265FF3F}" created="2025-06-04T08:21:58.600">
        <p188:txBody>
          <a:bodyPr/>
          <a:lstStyle/>
          <a:p>
            <a:r>
              <a:rPr lang="da-DK"/>
              <a:t>Jeg er helt blank😊 Men bakker selvfølgelig op, da tidsestimatet giver 90 min og svare til 1,5 t</a:t>
            </a:r>
          </a:p>
        </p188:txBody>
        <p188:extLst>
          <p:ext xmlns:p="http://schemas.openxmlformats.org/presentationml/2006/main" uri="{57CB4572-C831-44C2-8A1C-0ADB6CCDFE69}">
            <p223:reactions xmlns:p223="http://schemas.microsoft.com/office/powerpoint/2022/03/main">
              <p223:rxn type="👍">
                <p223:instance time="2025-06-04T08:42:12.341" authorId="{BEE8CF41-F1C5-6B80-25EF-81DDE05FAFDF}"/>
              </p223:rxn>
            </p223:reactions>
          </p:ext>
        </p188:extLst>
      </p188:reply>
    </p188:replyLst>
    <p188:txBody>
      <a:bodyPr/>
      <a:lstStyle/>
      <a:p>
        <a:r>
          <a:rPr lang="da-DK"/>
          <a:t>hm... hvor kommer det her fra? Mener ikke, at det skal med... se slide 3 </a:t>
        </a:r>
      </a:p>
    </p188:txBody>
  </p188:cm>
  <p188:cm id="{CFBD1D56-D272-48A1-8F40-5A487119C929}" authorId="{097A9AB2-23AE-089C-4933-D19E8265FF3F}" created="2025-06-03T06:09:25.697">
    <ac:txMkLst xmlns:ac="http://schemas.microsoft.com/office/drawing/2013/main/command">
      <pc:docMk xmlns:pc="http://schemas.microsoft.com/office/powerpoint/2013/main/command"/>
      <pc:sldMk xmlns:pc="http://schemas.microsoft.com/office/powerpoint/2013/main/command" cId="2421014018" sldId="560"/>
      <ac:spMk id="8" creationId="{497E56B2-6045-8F36-5D3E-060218EA808B}"/>
      <ac:txMk cp="0" len="10">
        <ac:context len="12" hash="2921969331"/>
      </ac:txMk>
    </ac:txMkLst>
    <p188:pos x="1866592" y="498067"/>
    <p188:txBody>
      <a:bodyPr/>
      <a:lstStyle/>
      <a:p>
        <a:r>
          <a:rPr lang="da-DK"/>
          <a:t>har ikke tjekket links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79CEE3C-41A5-4F9A-9DF4-90D0670A2C53}" type="datetimeFigureOut">
              <a:rPr lang="da-DK" smtClean="0"/>
              <a:t>30-06-2025</a:t>
            </a:fld>
            <a:endParaRPr lang="da-DK"/>
          </a:p>
        </p:txBody>
      </p:sp>
      <p:sp>
        <p:nvSpPr>
          <p:cNvPr id="4" name="Pladsholder til slidebillede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466694D-038E-459D-95EE-0D29D987032B}" type="slidenum">
              <a:rPr lang="da-DK" smtClean="0"/>
              <a:t>‹nr.›</a:t>
            </a:fld>
            <a:endParaRPr lang="da-DK"/>
          </a:p>
        </p:txBody>
      </p:sp>
    </p:spTree>
    <p:extLst>
      <p:ext uri="{BB962C8B-B14F-4D97-AF65-F5344CB8AC3E}">
        <p14:creationId xmlns:p14="http://schemas.microsoft.com/office/powerpoint/2010/main" val="216417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5C0FC-8FE2-93C3-3F69-705267DA4FF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50E3B18-0917-3C1D-4B20-DE8F50DB3B7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ACE8D8A-EC54-CFB5-8861-283D3DFF2945}"/>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8ED2C70B-3035-AFA9-44B4-9EC88F363741}"/>
              </a:ext>
            </a:extLst>
          </p:cNvPr>
          <p:cNvSpPr>
            <a:spLocks noGrp="1"/>
          </p:cNvSpPr>
          <p:nvPr>
            <p:ph type="sldNum" sz="quarter" idx="5"/>
          </p:nvPr>
        </p:nvSpPr>
        <p:spPr/>
        <p:txBody>
          <a:bodyPr/>
          <a:lstStyle/>
          <a:p>
            <a:fld id="{3466694D-038E-459D-95EE-0D29D987032B}" type="slidenum">
              <a:rPr lang="da-DK" smtClean="0"/>
              <a:t>2</a:t>
            </a:fld>
            <a:endParaRPr lang="da-DK"/>
          </a:p>
        </p:txBody>
      </p:sp>
    </p:spTree>
    <p:extLst>
      <p:ext uri="{BB962C8B-B14F-4D97-AF65-F5344CB8AC3E}">
        <p14:creationId xmlns:p14="http://schemas.microsoft.com/office/powerpoint/2010/main" val="28364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466694D-038E-459D-95EE-0D29D987032B}" type="slidenum">
              <a:rPr lang="da-DK" smtClean="0"/>
              <a:t>4</a:t>
            </a:fld>
            <a:endParaRPr lang="da-DK"/>
          </a:p>
        </p:txBody>
      </p:sp>
    </p:spTree>
    <p:extLst>
      <p:ext uri="{BB962C8B-B14F-4D97-AF65-F5344CB8AC3E}">
        <p14:creationId xmlns:p14="http://schemas.microsoft.com/office/powerpoint/2010/main" val="2388703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A3CE3-9850-0045-8678-7B37E7C177A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B2830AC-FF28-D790-2B1E-810AD36DACA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7F1F6A4-9E53-79BF-7D59-4D6960290944}"/>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11E8F9CE-1A3A-32BA-C181-6EFD250FD80D}"/>
              </a:ext>
            </a:extLst>
          </p:cNvPr>
          <p:cNvSpPr>
            <a:spLocks noGrp="1"/>
          </p:cNvSpPr>
          <p:nvPr>
            <p:ph type="sldNum" sz="quarter" idx="5"/>
          </p:nvPr>
        </p:nvSpPr>
        <p:spPr/>
        <p:txBody>
          <a:bodyPr/>
          <a:lstStyle/>
          <a:p>
            <a:fld id="{3466694D-038E-459D-95EE-0D29D987032B}" type="slidenum">
              <a:rPr lang="da-DK" smtClean="0"/>
              <a:t>7</a:t>
            </a:fld>
            <a:endParaRPr lang="da-DK"/>
          </a:p>
        </p:txBody>
      </p:sp>
    </p:spTree>
    <p:extLst>
      <p:ext uri="{BB962C8B-B14F-4D97-AF65-F5344CB8AC3E}">
        <p14:creationId xmlns:p14="http://schemas.microsoft.com/office/powerpoint/2010/main" val="2369571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466694D-038E-459D-95EE-0D29D987032B}" type="slidenum">
              <a:rPr lang="da-DK" smtClean="0"/>
              <a:t>16</a:t>
            </a:fld>
            <a:endParaRPr lang="da-DK"/>
          </a:p>
        </p:txBody>
      </p:sp>
    </p:spTree>
    <p:extLst>
      <p:ext uri="{BB962C8B-B14F-4D97-AF65-F5344CB8AC3E}">
        <p14:creationId xmlns:p14="http://schemas.microsoft.com/office/powerpoint/2010/main" val="3914407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A0366D-7078-B1FC-13C5-39804885F968}"/>
              </a:ext>
            </a:extLst>
          </p:cNvPr>
          <p:cNvSpPr>
            <a:spLocks noGrp="1"/>
          </p:cNvSpPr>
          <p:nvPr>
            <p:ph type="ctrTitle"/>
          </p:nvPr>
        </p:nvSpPr>
        <p:spPr>
          <a:xfrm>
            <a:off x="857250" y="1621191"/>
            <a:ext cx="5143500" cy="3448756"/>
          </a:xfrm>
        </p:spPr>
        <p:txBody>
          <a:bodyPr anchor="b"/>
          <a:lstStyle>
            <a:lvl1pPr algn="ctr">
              <a:defRPr sz="1315"/>
            </a:lvl1pPr>
          </a:lstStyle>
          <a:p>
            <a:r>
              <a:rPr lang="da-DK"/>
              <a:t>Klik for at redigere titeltypografien i masteren</a:t>
            </a:r>
            <a:endParaRPr lang="en-US"/>
          </a:p>
        </p:txBody>
      </p:sp>
      <p:sp>
        <p:nvSpPr>
          <p:cNvPr id="3" name="Undertitel 2">
            <a:extLst>
              <a:ext uri="{FF2B5EF4-FFF2-40B4-BE49-F238E27FC236}">
                <a16:creationId xmlns:a16="http://schemas.microsoft.com/office/drawing/2014/main" id="{263F5CB6-0E02-1D2A-63C6-75D40B5B9CE7}"/>
              </a:ext>
            </a:extLst>
          </p:cNvPr>
          <p:cNvSpPr>
            <a:spLocks noGrp="1"/>
          </p:cNvSpPr>
          <p:nvPr>
            <p:ph type="subTitle" idx="1"/>
          </p:nvPr>
        </p:nvSpPr>
        <p:spPr>
          <a:xfrm>
            <a:off x="857250" y="5202944"/>
            <a:ext cx="5143500" cy="2391656"/>
          </a:xfrm>
        </p:spPr>
        <p:txBody>
          <a:bodyPr/>
          <a:lstStyle>
            <a:lvl1pPr marL="0" indent="0" algn="ctr">
              <a:buNone/>
              <a:defRPr sz="526"/>
            </a:lvl1pPr>
            <a:lvl2pPr marL="100149" indent="0" algn="ctr">
              <a:buNone/>
              <a:defRPr sz="438"/>
            </a:lvl2pPr>
            <a:lvl3pPr marL="200298" indent="0" algn="ctr">
              <a:buNone/>
              <a:defRPr sz="394"/>
            </a:lvl3pPr>
            <a:lvl4pPr marL="300446" indent="0" algn="ctr">
              <a:buNone/>
              <a:defRPr sz="350"/>
            </a:lvl4pPr>
            <a:lvl5pPr marL="400595" indent="0" algn="ctr">
              <a:buNone/>
              <a:defRPr sz="350"/>
            </a:lvl5pPr>
            <a:lvl6pPr marL="500744" indent="0" algn="ctr">
              <a:buNone/>
              <a:defRPr sz="350"/>
            </a:lvl6pPr>
            <a:lvl7pPr marL="600893" indent="0" algn="ctr">
              <a:buNone/>
              <a:defRPr sz="350"/>
            </a:lvl7pPr>
            <a:lvl8pPr marL="701042" indent="0" algn="ctr">
              <a:buNone/>
              <a:defRPr sz="350"/>
            </a:lvl8pPr>
            <a:lvl9pPr marL="801190" indent="0" algn="ctr">
              <a:buNone/>
              <a:defRPr sz="350"/>
            </a:lvl9pPr>
          </a:lstStyle>
          <a:p>
            <a:r>
              <a:rPr lang="da-DK"/>
              <a:t>Klik for at redigere undertiteltypografien i masteren</a:t>
            </a:r>
            <a:endParaRPr lang="en-US"/>
          </a:p>
        </p:txBody>
      </p:sp>
      <p:sp>
        <p:nvSpPr>
          <p:cNvPr id="4" name="Pladsholder til dato 3">
            <a:extLst>
              <a:ext uri="{FF2B5EF4-FFF2-40B4-BE49-F238E27FC236}">
                <a16:creationId xmlns:a16="http://schemas.microsoft.com/office/drawing/2014/main" id="{363545A4-0024-925D-884A-DFCA53ECF541}"/>
              </a:ext>
            </a:extLst>
          </p:cNvPr>
          <p:cNvSpPr>
            <a:spLocks noGrp="1"/>
          </p:cNvSpPr>
          <p:nvPr>
            <p:ph type="dt" sz="half" idx="10"/>
          </p:nvPr>
        </p:nvSpPr>
        <p:spPr/>
        <p:txBody>
          <a:bodyPr/>
          <a:lstStyle/>
          <a:p>
            <a:endParaRPr lang="da-DK"/>
          </a:p>
        </p:txBody>
      </p:sp>
      <p:sp>
        <p:nvSpPr>
          <p:cNvPr id="5" name="Pladsholder til sidefod 4">
            <a:extLst>
              <a:ext uri="{FF2B5EF4-FFF2-40B4-BE49-F238E27FC236}">
                <a16:creationId xmlns:a16="http://schemas.microsoft.com/office/drawing/2014/main" id="{55C1FE60-9E6C-6F62-D61C-F2261A3F9E8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D0ADA70-E284-250A-88EF-B2FAFE8EE373}"/>
              </a:ext>
            </a:extLst>
          </p:cNvPr>
          <p:cNvSpPr>
            <a:spLocks noGrp="1"/>
          </p:cNvSpPr>
          <p:nvPr>
            <p:ph type="sldNum" sz="quarter" idx="12"/>
          </p:nvPr>
        </p:nvSpPr>
        <p:spPr/>
        <p:txBody>
          <a:bodyPr/>
          <a:lstStyle/>
          <a:p>
            <a:fld id="{DAFAEE2B-4CD6-4BAD-A7B2-F27915BCC946}" type="slidenum">
              <a:rPr lang="da-DK" smtClean="0"/>
              <a:t>‹nr.›</a:t>
            </a:fld>
            <a:endParaRPr lang="da-DK"/>
          </a:p>
        </p:txBody>
      </p:sp>
    </p:spTree>
    <p:extLst>
      <p:ext uri="{BB962C8B-B14F-4D97-AF65-F5344CB8AC3E}">
        <p14:creationId xmlns:p14="http://schemas.microsoft.com/office/powerpoint/2010/main" val="891393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0482FB-6276-1EDA-618F-489C3F3AE700}"/>
              </a:ext>
            </a:extLst>
          </p:cNvPr>
          <p:cNvSpPr>
            <a:spLocks noGrp="1"/>
          </p:cNvSpPr>
          <p:nvPr>
            <p:ph type="title"/>
          </p:nvPr>
        </p:nvSpPr>
        <p:spPr/>
        <p:txBody>
          <a:bodyPr/>
          <a:lstStyle/>
          <a:p>
            <a:r>
              <a:rPr lang="da-DK"/>
              <a:t>Klik for at redigere titeltypografien i masteren</a:t>
            </a:r>
            <a:endParaRPr lang="en-US"/>
          </a:p>
        </p:txBody>
      </p:sp>
      <p:sp>
        <p:nvSpPr>
          <p:cNvPr id="3" name="Pladsholder til lodret titel 2">
            <a:extLst>
              <a:ext uri="{FF2B5EF4-FFF2-40B4-BE49-F238E27FC236}">
                <a16:creationId xmlns:a16="http://schemas.microsoft.com/office/drawing/2014/main" id="{114C0FD0-58A9-704A-88FB-F82E3085D9F7}"/>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a:extLst>
              <a:ext uri="{FF2B5EF4-FFF2-40B4-BE49-F238E27FC236}">
                <a16:creationId xmlns:a16="http://schemas.microsoft.com/office/drawing/2014/main" id="{B3FEF2BE-52E1-B425-96C1-34C8C9B24878}"/>
              </a:ext>
            </a:extLst>
          </p:cNvPr>
          <p:cNvSpPr>
            <a:spLocks noGrp="1"/>
          </p:cNvSpPr>
          <p:nvPr>
            <p:ph type="dt" sz="half" idx="10"/>
          </p:nvPr>
        </p:nvSpPr>
        <p:spPr/>
        <p:txBody>
          <a:bodyPr/>
          <a:lstStyle/>
          <a:p>
            <a:endParaRPr lang="da-DK"/>
          </a:p>
        </p:txBody>
      </p:sp>
      <p:sp>
        <p:nvSpPr>
          <p:cNvPr id="5" name="Pladsholder til sidefod 4">
            <a:extLst>
              <a:ext uri="{FF2B5EF4-FFF2-40B4-BE49-F238E27FC236}">
                <a16:creationId xmlns:a16="http://schemas.microsoft.com/office/drawing/2014/main" id="{8ADD84DD-B044-1C64-33D5-6CEF4CE59B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7294EE4-9762-168C-6500-5B8130ED980F}"/>
              </a:ext>
            </a:extLst>
          </p:cNvPr>
          <p:cNvSpPr>
            <a:spLocks noGrp="1"/>
          </p:cNvSpPr>
          <p:nvPr>
            <p:ph type="sldNum" sz="quarter" idx="12"/>
          </p:nvPr>
        </p:nvSpPr>
        <p:spPr/>
        <p:txBody>
          <a:bodyPr/>
          <a:lstStyle/>
          <a:p>
            <a:fld id="{DAFAEE2B-4CD6-4BAD-A7B2-F27915BCC946}" type="slidenum">
              <a:rPr lang="da-DK" smtClean="0"/>
              <a:t>‹nr.›</a:t>
            </a:fld>
            <a:endParaRPr lang="da-DK"/>
          </a:p>
        </p:txBody>
      </p:sp>
    </p:spTree>
    <p:extLst>
      <p:ext uri="{BB962C8B-B14F-4D97-AF65-F5344CB8AC3E}">
        <p14:creationId xmlns:p14="http://schemas.microsoft.com/office/powerpoint/2010/main" val="79798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1E17B90-C3A4-3363-BDCF-97A22BB74132}"/>
              </a:ext>
            </a:extLst>
          </p:cNvPr>
          <p:cNvSpPr>
            <a:spLocks noGrp="1"/>
          </p:cNvSpPr>
          <p:nvPr>
            <p:ph type="title" orient="vert"/>
          </p:nvPr>
        </p:nvSpPr>
        <p:spPr>
          <a:xfrm>
            <a:off x="4907756" y="527403"/>
            <a:ext cx="1478756" cy="8394877"/>
          </a:xfrm>
        </p:spPr>
        <p:txBody>
          <a:bodyPr vert="eaVert"/>
          <a:lstStyle/>
          <a:p>
            <a:r>
              <a:rPr lang="da-DK"/>
              <a:t>Klik for at redigere titeltypografien i masteren</a:t>
            </a:r>
            <a:endParaRPr lang="en-US"/>
          </a:p>
        </p:txBody>
      </p:sp>
      <p:sp>
        <p:nvSpPr>
          <p:cNvPr id="3" name="Pladsholder til lodret titel 2">
            <a:extLst>
              <a:ext uri="{FF2B5EF4-FFF2-40B4-BE49-F238E27FC236}">
                <a16:creationId xmlns:a16="http://schemas.microsoft.com/office/drawing/2014/main" id="{DB24143F-BF81-955C-5EFE-6A642A3F0908}"/>
              </a:ext>
            </a:extLst>
          </p:cNvPr>
          <p:cNvSpPr>
            <a:spLocks noGrp="1"/>
          </p:cNvSpPr>
          <p:nvPr>
            <p:ph type="body" orient="vert" idx="1"/>
          </p:nvPr>
        </p:nvSpPr>
        <p:spPr>
          <a:xfrm>
            <a:off x="471487" y="527403"/>
            <a:ext cx="4350544" cy="8394877"/>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a:extLst>
              <a:ext uri="{FF2B5EF4-FFF2-40B4-BE49-F238E27FC236}">
                <a16:creationId xmlns:a16="http://schemas.microsoft.com/office/drawing/2014/main" id="{418B13EB-95F6-D0A2-DD08-15AF2DEA44F5}"/>
              </a:ext>
            </a:extLst>
          </p:cNvPr>
          <p:cNvSpPr>
            <a:spLocks noGrp="1"/>
          </p:cNvSpPr>
          <p:nvPr>
            <p:ph type="dt" sz="half" idx="10"/>
          </p:nvPr>
        </p:nvSpPr>
        <p:spPr/>
        <p:txBody>
          <a:bodyPr/>
          <a:lstStyle/>
          <a:p>
            <a:endParaRPr lang="da-DK"/>
          </a:p>
        </p:txBody>
      </p:sp>
      <p:sp>
        <p:nvSpPr>
          <p:cNvPr id="5" name="Pladsholder til sidefod 4">
            <a:extLst>
              <a:ext uri="{FF2B5EF4-FFF2-40B4-BE49-F238E27FC236}">
                <a16:creationId xmlns:a16="http://schemas.microsoft.com/office/drawing/2014/main" id="{F6BAF2A1-5E91-9782-D0F6-EBB868B03AD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3F8854E-B992-B106-96A7-9652A1CEC923}"/>
              </a:ext>
            </a:extLst>
          </p:cNvPr>
          <p:cNvSpPr>
            <a:spLocks noGrp="1"/>
          </p:cNvSpPr>
          <p:nvPr>
            <p:ph type="sldNum" sz="quarter" idx="12"/>
          </p:nvPr>
        </p:nvSpPr>
        <p:spPr/>
        <p:txBody>
          <a:bodyPr/>
          <a:lstStyle/>
          <a:p>
            <a:fld id="{DAFAEE2B-4CD6-4BAD-A7B2-F27915BCC946}" type="slidenum">
              <a:rPr lang="da-DK" smtClean="0"/>
              <a:t>‹nr.›</a:t>
            </a:fld>
            <a:endParaRPr lang="da-DK"/>
          </a:p>
        </p:txBody>
      </p:sp>
    </p:spTree>
    <p:extLst>
      <p:ext uri="{BB962C8B-B14F-4D97-AF65-F5344CB8AC3E}">
        <p14:creationId xmlns:p14="http://schemas.microsoft.com/office/powerpoint/2010/main" val="2336508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C95A68B-ABC4-62FE-9744-8A6724AD1D51}"/>
              </a:ext>
            </a:extLst>
          </p:cNvPr>
          <p:cNvSpPr/>
          <p:nvPr/>
        </p:nvSpPr>
        <p:spPr>
          <a:xfrm>
            <a:off x="0" y="0"/>
            <a:ext cx="6858000" cy="9906000"/>
          </a:xfrm>
          <a:prstGeom prst="rect">
            <a:avLst/>
          </a:prstGeom>
          <a:solidFill>
            <a:srgbClr val="236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DK" sz="394"/>
          </a:p>
        </p:txBody>
      </p:sp>
      <p:sp>
        <p:nvSpPr>
          <p:cNvPr id="3" name="Platshållare för text 2">
            <a:extLst>
              <a:ext uri="{FF2B5EF4-FFF2-40B4-BE49-F238E27FC236}">
                <a16:creationId xmlns:a16="http://schemas.microsoft.com/office/drawing/2014/main" id="{D943DDEB-DE06-EFB5-EF90-8CB4339DAC43}"/>
              </a:ext>
            </a:extLst>
          </p:cNvPr>
          <p:cNvSpPr>
            <a:spLocks noGrp="1"/>
          </p:cNvSpPr>
          <p:nvPr>
            <p:ph type="body" sz="quarter" idx="10" hasCustomPrompt="1"/>
          </p:nvPr>
        </p:nvSpPr>
        <p:spPr>
          <a:xfrm>
            <a:off x="696792" y="3330222"/>
            <a:ext cx="2114549" cy="5246160"/>
          </a:xfrm>
          <a:prstGeom prst="rect">
            <a:avLst/>
          </a:prstGeom>
        </p:spPr>
        <p:txBody>
          <a:bodyPr/>
          <a:lstStyle>
            <a:lvl1pPr marL="0" indent="0">
              <a:buClr>
                <a:srgbClr val="43DA88"/>
              </a:buClr>
              <a:buFont typeface="Arial" panose="020B0604020202020204" pitchFamily="34" charset="0"/>
              <a:buNone/>
              <a:defRPr sz="438" b="0" i="0">
                <a:solidFill>
                  <a:srgbClr val="43DA88"/>
                </a:solidFill>
                <a:latin typeface="Franklin Gothic Book" panose="020B0503020102020204" pitchFamily="34" charset="0"/>
              </a:defRPr>
            </a:lvl1pPr>
            <a:lvl2pPr>
              <a:buClr>
                <a:srgbClr val="43DA88"/>
              </a:buClr>
              <a:defRPr>
                <a:solidFill>
                  <a:schemeClr val="bg1"/>
                </a:solidFill>
                <a:latin typeface="Franklin Gothic Medium" panose="020B0603020102020204" pitchFamily="34" charset="0"/>
              </a:defRPr>
            </a:lvl2pPr>
            <a:lvl3pPr>
              <a:buClr>
                <a:srgbClr val="43DA88"/>
              </a:buClr>
              <a:defRPr>
                <a:solidFill>
                  <a:schemeClr val="bg1"/>
                </a:solidFill>
                <a:latin typeface="Franklin Gothic Medium" panose="020B0603020102020204" pitchFamily="34" charset="0"/>
              </a:defRPr>
            </a:lvl3pPr>
            <a:lvl4pPr>
              <a:buClr>
                <a:srgbClr val="43DA88"/>
              </a:buClr>
              <a:defRPr>
                <a:solidFill>
                  <a:schemeClr val="bg1"/>
                </a:solidFill>
                <a:latin typeface="Franklin Gothic Medium" panose="020B0603020102020204" pitchFamily="34" charset="0"/>
              </a:defRPr>
            </a:lvl4pPr>
            <a:lvl5pPr>
              <a:buClr>
                <a:srgbClr val="43DA88"/>
              </a:buClr>
              <a:defRPr>
                <a:solidFill>
                  <a:schemeClr val="bg1"/>
                </a:solidFill>
                <a:latin typeface="Franklin Gothic Medium" panose="020B0603020102020204" pitchFamily="34" charset="0"/>
              </a:defRPr>
            </a:lvl5pPr>
          </a:lstStyle>
          <a:p>
            <a:pPr lvl="0"/>
            <a:r>
              <a:rPr lang="sv-DK"/>
              <a:t>Agendapunkt 1</a:t>
            </a:r>
          </a:p>
          <a:p>
            <a:pPr lvl="0"/>
            <a:r>
              <a:rPr lang="sv-DK"/>
              <a:t>Agendapunkt 2</a:t>
            </a:r>
          </a:p>
        </p:txBody>
      </p:sp>
      <p:sp>
        <p:nvSpPr>
          <p:cNvPr id="4" name="Platshållare för bild 4">
            <a:extLst>
              <a:ext uri="{FF2B5EF4-FFF2-40B4-BE49-F238E27FC236}">
                <a16:creationId xmlns:a16="http://schemas.microsoft.com/office/drawing/2014/main" id="{CC80AB37-0A6F-344F-B1D9-D659131F03A2}"/>
              </a:ext>
            </a:extLst>
          </p:cNvPr>
          <p:cNvSpPr>
            <a:spLocks noGrp="1"/>
          </p:cNvSpPr>
          <p:nvPr>
            <p:ph type="pic" sz="quarter" idx="12" hasCustomPrompt="1"/>
          </p:nvPr>
        </p:nvSpPr>
        <p:spPr>
          <a:xfrm>
            <a:off x="3508131" y="0"/>
            <a:ext cx="3354265" cy="10041463"/>
          </a:xfrm>
          <a:prstGeom prst="rect">
            <a:avLst/>
          </a:prstGeom>
        </p:spPr>
        <p:txBody>
          <a:bodyPr/>
          <a:lstStyle>
            <a:lvl1pPr marL="0" indent="0">
              <a:buNone/>
              <a:defRPr>
                <a:solidFill>
                  <a:schemeClr val="bg1"/>
                </a:solidFill>
              </a:defRPr>
            </a:lvl1pPr>
          </a:lstStyle>
          <a:p>
            <a:r>
              <a:rPr lang="sv-DK"/>
              <a:t>Indsæt billede</a:t>
            </a:r>
          </a:p>
        </p:txBody>
      </p:sp>
      <p:sp>
        <p:nvSpPr>
          <p:cNvPr id="5" name="Platshållare för text 2">
            <a:extLst>
              <a:ext uri="{FF2B5EF4-FFF2-40B4-BE49-F238E27FC236}">
                <a16:creationId xmlns:a16="http://schemas.microsoft.com/office/drawing/2014/main" id="{BED7CD15-9BE4-8DA2-8FF6-EC041F5FA518}"/>
              </a:ext>
            </a:extLst>
          </p:cNvPr>
          <p:cNvSpPr>
            <a:spLocks noGrp="1"/>
          </p:cNvSpPr>
          <p:nvPr>
            <p:ph type="body" sz="quarter" idx="11" hasCustomPrompt="1"/>
          </p:nvPr>
        </p:nvSpPr>
        <p:spPr>
          <a:xfrm>
            <a:off x="696792" y="1397353"/>
            <a:ext cx="2114549" cy="1729670"/>
          </a:xfrm>
          <a:prstGeom prst="rect">
            <a:avLst/>
          </a:prstGeom>
        </p:spPr>
        <p:txBody>
          <a:bodyPr/>
          <a:lstStyle>
            <a:lvl1pPr marL="0" indent="0">
              <a:buClr>
                <a:srgbClr val="43DA88"/>
              </a:buClr>
              <a:buNone/>
              <a:defRPr>
                <a:solidFill>
                  <a:srgbClr val="43DA88"/>
                </a:solidFill>
                <a:latin typeface="Franklin Gothic Medium" panose="020B0603020102020204" pitchFamily="34" charset="0"/>
              </a:defRPr>
            </a:lvl1pPr>
            <a:lvl2pPr>
              <a:buClr>
                <a:srgbClr val="43DA88"/>
              </a:buClr>
              <a:defRPr>
                <a:latin typeface="Franklin Gothic Medium" panose="020B0603020102020204" pitchFamily="34" charset="0"/>
              </a:defRPr>
            </a:lvl2pPr>
            <a:lvl3pPr>
              <a:buClr>
                <a:srgbClr val="43DA88"/>
              </a:buClr>
              <a:defRPr>
                <a:latin typeface="Franklin Gothic Medium" panose="020B0603020102020204" pitchFamily="34" charset="0"/>
              </a:defRPr>
            </a:lvl3pPr>
            <a:lvl4pPr>
              <a:buClr>
                <a:srgbClr val="43DA88"/>
              </a:buClr>
              <a:defRPr>
                <a:latin typeface="Franklin Gothic Medium" panose="020B0603020102020204" pitchFamily="34" charset="0"/>
              </a:defRPr>
            </a:lvl4pPr>
            <a:lvl5pPr>
              <a:buClr>
                <a:srgbClr val="43DA88"/>
              </a:buClr>
              <a:defRPr>
                <a:latin typeface="Franklin Gothic Medium" panose="020B0603020102020204" pitchFamily="34" charset="0"/>
              </a:defRPr>
            </a:lvl5pPr>
          </a:lstStyle>
          <a:p>
            <a:pPr lvl="0"/>
            <a:r>
              <a:rPr lang="sv-SE"/>
              <a:t>Skriv </a:t>
            </a:r>
            <a:r>
              <a:rPr lang="sv-SE" err="1"/>
              <a:t>overskrift</a:t>
            </a:r>
            <a:r>
              <a:rPr lang="sv-SE"/>
              <a:t> </a:t>
            </a:r>
            <a:r>
              <a:rPr lang="sv-SE" err="1"/>
              <a:t>her</a:t>
            </a:r>
            <a:endParaRPr lang="sv-SE"/>
          </a:p>
        </p:txBody>
      </p:sp>
    </p:spTree>
    <p:extLst>
      <p:ext uri="{BB962C8B-B14F-4D97-AF65-F5344CB8AC3E}">
        <p14:creationId xmlns:p14="http://schemas.microsoft.com/office/powerpoint/2010/main" val="2141092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kst slide">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C382B97E-2AAB-C55A-3FEE-53884021C704}"/>
              </a:ext>
            </a:extLst>
          </p:cNvPr>
          <p:cNvPicPr>
            <a:picLocks noChangeAspect="1"/>
          </p:cNvPicPr>
          <p:nvPr/>
        </p:nvPicPr>
        <p:blipFill>
          <a:blip r:embed="rId2">
            <a:alphaModFix amt="5000"/>
          </a:blip>
          <a:stretch>
            <a:fillRect/>
          </a:stretch>
        </p:blipFill>
        <p:spPr>
          <a:xfrm>
            <a:off x="-835818" y="2101797"/>
            <a:ext cx="3731724" cy="10677226"/>
          </a:xfrm>
          <a:prstGeom prst="rect">
            <a:avLst/>
          </a:prstGeom>
        </p:spPr>
      </p:pic>
      <p:sp>
        <p:nvSpPr>
          <p:cNvPr id="3" name="Platshållare för text 2">
            <a:extLst>
              <a:ext uri="{FF2B5EF4-FFF2-40B4-BE49-F238E27FC236}">
                <a16:creationId xmlns:a16="http://schemas.microsoft.com/office/drawing/2014/main" id="{156C8996-94E5-2EDD-FA56-4588BDA2CFD6}"/>
              </a:ext>
            </a:extLst>
          </p:cNvPr>
          <p:cNvSpPr>
            <a:spLocks noGrp="1"/>
          </p:cNvSpPr>
          <p:nvPr>
            <p:ph type="body" sz="quarter" idx="10"/>
          </p:nvPr>
        </p:nvSpPr>
        <p:spPr>
          <a:xfrm>
            <a:off x="3297116" y="1397354"/>
            <a:ext cx="3103478" cy="7291917"/>
          </a:xfrm>
          <a:prstGeom prst="rect">
            <a:avLst/>
          </a:prstGeom>
        </p:spPr>
        <p:txBody>
          <a:bodyPr/>
          <a:lstStyle>
            <a:lvl1pPr>
              <a:buClr>
                <a:srgbClr val="43DA88"/>
              </a:buClr>
              <a:defRPr>
                <a:solidFill>
                  <a:srgbClr val="23675B"/>
                </a:solidFill>
                <a:latin typeface="Franklin Gothic Medium" panose="020B0603020102020204" pitchFamily="34" charset="0"/>
              </a:defRPr>
            </a:lvl1pPr>
            <a:lvl2pPr>
              <a:buClr>
                <a:srgbClr val="43DA88"/>
              </a:buClr>
              <a:defRPr>
                <a:solidFill>
                  <a:srgbClr val="23675B"/>
                </a:solidFill>
                <a:latin typeface="Franklin Gothic Medium" panose="020B0603020102020204" pitchFamily="34" charset="0"/>
              </a:defRPr>
            </a:lvl2pPr>
            <a:lvl3pPr>
              <a:buClr>
                <a:srgbClr val="43DA88"/>
              </a:buClr>
              <a:defRPr>
                <a:solidFill>
                  <a:srgbClr val="23675B"/>
                </a:solidFill>
                <a:latin typeface="Franklin Gothic Medium" panose="020B0603020102020204" pitchFamily="34" charset="0"/>
              </a:defRPr>
            </a:lvl3pPr>
            <a:lvl4pPr>
              <a:buClr>
                <a:srgbClr val="43DA88"/>
              </a:buClr>
              <a:defRPr>
                <a:solidFill>
                  <a:srgbClr val="23675B"/>
                </a:solidFill>
                <a:latin typeface="Franklin Gothic Medium" panose="020B0603020102020204" pitchFamily="34" charset="0"/>
              </a:defRPr>
            </a:lvl4pPr>
            <a:lvl5pPr>
              <a:buClr>
                <a:srgbClr val="43DA88"/>
              </a:buClr>
              <a:defRPr>
                <a:solidFill>
                  <a:srgbClr val="23675B"/>
                </a:solidFill>
                <a:latin typeface="Franklin Gothic Medium" panose="020B06030201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sv-DK"/>
          </a:p>
        </p:txBody>
      </p:sp>
      <p:sp>
        <p:nvSpPr>
          <p:cNvPr id="4" name="Platshållare för text 2">
            <a:extLst>
              <a:ext uri="{FF2B5EF4-FFF2-40B4-BE49-F238E27FC236}">
                <a16:creationId xmlns:a16="http://schemas.microsoft.com/office/drawing/2014/main" id="{533FE8EF-7D1F-1CD8-EA9B-D77FEA944A1C}"/>
              </a:ext>
            </a:extLst>
          </p:cNvPr>
          <p:cNvSpPr>
            <a:spLocks noGrp="1"/>
          </p:cNvSpPr>
          <p:nvPr>
            <p:ph type="body" sz="quarter" idx="11" hasCustomPrompt="1"/>
          </p:nvPr>
        </p:nvSpPr>
        <p:spPr>
          <a:xfrm>
            <a:off x="540727" y="1397354"/>
            <a:ext cx="2659673" cy="2519891"/>
          </a:xfrm>
          <a:prstGeom prst="rect">
            <a:avLst/>
          </a:prstGeom>
        </p:spPr>
        <p:txBody>
          <a:bodyPr/>
          <a:lstStyle>
            <a:lvl1pPr marL="0" indent="0">
              <a:buClr>
                <a:srgbClr val="43DA88"/>
              </a:buClr>
              <a:buNone/>
              <a:defRPr>
                <a:solidFill>
                  <a:srgbClr val="23675B"/>
                </a:solidFill>
                <a:latin typeface="Franklin Gothic Medium" panose="020B0603020102020204" pitchFamily="34" charset="0"/>
              </a:defRPr>
            </a:lvl1pPr>
            <a:lvl2pPr>
              <a:buClr>
                <a:srgbClr val="43DA88"/>
              </a:buClr>
              <a:defRPr>
                <a:latin typeface="Franklin Gothic Medium" panose="020B0603020102020204" pitchFamily="34" charset="0"/>
              </a:defRPr>
            </a:lvl2pPr>
            <a:lvl3pPr>
              <a:buClr>
                <a:srgbClr val="43DA88"/>
              </a:buClr>
              <a:defRPr>
                <a:latin typeface="Franklin Gothic Medium" panose="020B0603020102020204" pitchFamily="34" charset="0"/>
              </a:defRPr>
            </a:lvl3pPr>
            <a:lvl4pPr>
              <a:buClr>
                <a:srgbClr val="43DA88"/>
              </a:buClr>
              <a:defRPr>
                <a:latin typeface="Franklin Gothic Medium" panose="020B0603020102020204" pitchFamily="34" charset="0"/>
              </a:defRPr>
            </a:lvl4pPr>
            <a:lvl5pPr>
              <a:buClr>
                <a:srgbClr val="43DA88"/>
              </a:buClr>
              <a:defRPr>
                <a:latin typeface="Franklin Gothic Medium" panose="020B0603020102020204" pitchFamily="34" charset="0"/>
              </a:defRPr>
            </a:lvl5pPr>
          </a:lstStyle>
          <a:p>
            <a:pPr lvl="0"/>
            <a:r>
              <a:rPr lang="sv-SE"/>
              <a:t>Skriv </a:t>
            </a:r>
            <a:r>
              <a:rPr lang="sv-SE" err="1"/>
              <a:t>overskrift</a:t>
            </a:r>
            <a:r>
              <a:rPr lang="sv-SE"/>
              <a:t> </a:t>
            </a:r>
            <a:r>
              <a:rPr lang="sv-SE" err="1"/>
              <a:t>her</a:t>
            </a:r>
            <a:endParaRPr lang="sv-SE"/>
          </a:p>
        </p:txBody>
      </p:sp>
      <p:cxnSp>
        <p:nvCxnSpPr>
          <p:cNvPr id="6" name="Rak 5">
            <a:extLst>
              <a:ext uri="{FF2B5EF4-FFF2-40B4-BE49-F238E27FC236}">
                <a16:creationId xmlns:a16="http://schemas.microsoft.com/office/drawing/2014/main" id="{917D8E38-3D3C-D950-0EA1-BB33EDC45634}"/>
              </a:ext>
            </a:extLst>
          </p:cNvPr>
          <p:cNvCxnSpPr/>
          <p:nvPr/>
        </p:nvCxnSpPr>
        <p:spPr>
          <a:xfrm>
            <a:off x="540729" y="903110"/>
            <a:ext cx="5859867" cy="0"/>
          </a:xfrm>
          <a:prstGeom prst="line">
            <a:avLst/>
          </a:prstGeom>
          <a:ln>
            <a:solidFill>
              <a:srgbClr val="23675B"/>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8849118C-2600-A569-0279-02D53C39F92E}"/>
              </a:ext>
            </a:extLst>
          </p:cNvPr>
          <p:cNvSpPr txBox="1"/>
          <p:nvPr/>
        </p:nvSpPr>
        <p:spPr>
          <a:xfrm>
            <a:off x="5442438" y="404614"/>
            <a:ext cx="1037493" cy="119392"/>
          </a:xfrm>
          <a:prstGeom prst="rect">
            <a:avLst/>
          </a:prstGeom>
          <a:noFill/>
        </p:spPr>
        <p:txBody>
          <a:bodyPr wrap="square" rtlCol="0">
            <a:spAutoFit/>
          </a:bodyPr>
          <a:lstStyle/>
          <a:p>
            <a:pPr algn="r"/>
            <a:r>
              <a:rPr lang="sv-DK" sz="176" b="0" i="0" spc="66">
                <a:solidFill>
                  <a:srgbClr val="43DA88"/>
                </a:solidFill>
                <a:latin typeface="Franklin Gothic Book" panose="020B0503020102020204" pitchFamily="34" charset="0"/>
              </a:rPr>
              <a:t>DANSK SKOLEIDRÆT</a:t>
            </a:r>
          </a:p>
        </p:txBody>
      </p:sp>
      <p:sp>
        <p:nvSpPr>
          <p:cNvPr id="2" name="Platshållare för text 2">
            <a:extLst>
              <a:ext uri="{FF2B5EF4-FFF2-40B4-BE49-F238E27FC236}">
                <a16:creationId xmlns:a16="http://schemas.microsoft.com/office/drawing/2014/main" id="{B1416EF7-1A30-CCDF-A5B7-CC7AD7C0C233}"/>
              </a:ext>
            </a:extLst>
          </p:cNvPr>
          <p:cNvSpPr>
            <a:spLocks noGrp="1"/>
          </p:cNvSpPr>
          <p:nvPr>
            <p:ph type="body" sz="quarter" idx="12" hasCustomPrompt="1"/>
          </p:nvPr>
        </p:nvSpPr>
        <p:spPr>
          <a:xfrm>
            <a:off x="496768" y="404637"/>
            <a:ext cx="1740877" cy="311172"/>
          </a:xfrm>
          <a:prstGeom prst="rect">
            <a:avLst/>
          </a:prstGeom>
        </p:spPr>
        <p:txBody>
          <a:bodyPr/>
          <a:lstStyle>
            <a:lvl1pPr marL="0" indent="0">
              <a:buClr>
                <a:srgbClr val="43DA88"/>
              </a:buClr>
              <a:buNone/>
              <a:defRPr sz="176" b="0" i="0" spc="66">
                <a:solidFill>
                  <a:srgbClr val="43DA88"/>
                </a:solidFill>
                <a:latin typeface="Franklin Gothic Book" panose="020B0503020102020204" pitchFamily="34" charset="0"/>
              </a:defRPr>
            </a:lvl1pPr>
            <a:lvl2pPr>
              <a:buClr>
                <a:srgbClr val="43DA88"/>
              </a:buClr>
              <a:defRPr>
                <a:solidFill>
                  <a:srgbClr val="23675B"/>
                </a:solidFill>
                <a:latin typeface="Franklin Gothic Medium" panose="020B0603020102020204" pitchFamily="34" charset="0"/>
              </a:defRPr>
            </a:lvl2pPr>
            <a:lvl3pPr>
              <a:buClr>
                <a:srgbClr val="43DA88"/>
              </a:buClr>
              <a:defRPr>
                <a:solidFill>
                  <a:srgbClr val="23675B"/>
                </a:solidFill>
                <a:latin typeface="Franklin Gothic Medium" panose="020B0603020102020204" pitchFamily="34" charset="0"/>
              </a:defRPr>
            </a:lvl3pPr>
            <a:lvl4pPr>
              <a:buClr>
                <a:srgbClr val="43DA88"/>
              </a:buClr>
              <a:defRPr>
                <a:solidFill>
                  <a:srgbClr val="23675B"/>
                </a:solidFill>
                <a:latin typeface="Franklin Gothic Medium" panose="020B0603020102020204" pitchFamily="34" charset="0"/>
              </a:defRPr>
            </a:lvl4pPr>
            <a:lvl5pPr>
              <a:buClr>
                <a:srgbClr val="43DA88"/>
              </a:buClr>
              <a:defRPr>
                <a:solidFill>
                  <a:srgbClr val="23675B"/>
                </a:solidFill>
                <a:latin typeface="Franklin Gothic Medium" panose="020B0603020102020204" pitchFamily="34" charset="0"/>
              </a:defRPr>
            </a:lvl5pPr>
          </a:lstStyle>
          <a:p>
            <a:pPr lvl="0"/>
            <a:r>
              <a:rPr lang="sv-SE"/>
              <a:t>SKRIV AGENDAPUNKT I VERSALER HER</a:t>
            </a:r>
            <a:endParaRPr lang="sv-DK"/>
          </a:p>
        </p:txBody>
      </p:sp>
    </p:spTree>
    <p:extLst>
      <p:ext uri="{BB962C8B-B14F-4D97-AF65-F5344CB8AC3E}">
        <p14:creationId xmlns:p14="http://schemas.microsoft.com/office/powerpoint/2010/main" val="3981322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kst slide - farv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538711F-9712-3707-CBDD-204D4094E629}"/>
              </a:ext>
            </a:extLst>
          </p:cNvPr>
          <p:cNvSpPr/>
          <p:nvPr/>
        </p:nvSpPr>
        <p:spPr>
          <a:xfrm>
            <a:off x="0" y="0"/>
            <a:ext cx="6858000" cy="9906000"/>
          </a:xfrm>
          <a:prstGeom prst="rect">
            <a:avLst/>
          </a:prstGeom>
          <a:solidFill>
            <a:srgbClr val="236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DK" sz="394"/>
          </a:p>
        </p:txBody>
      </p:sp>
      <p:pic>
        <p:nvPicPr>
          <p:cNvPr id="12" name="Bildobjekt 11">
            <a:extLst>
              <a:ext uri="{FF2B5EF4-FFF2-40B4-BE49-F238E27FC236}">
                <a16:creationId xmlns:a16="http://schemas.microsoft.com/office/drawing/2014/main" id="{C382B97E-2AAB-C55A-3FEE-53884021C704}"/>
              </a:ext>
            </a:extLst>
          </p:cNvPr>
          <p:cNvPicPr>
            <a:picLocks noChangeAspect="1"/>
          </p:cNvPicPr>
          <p:nvPr/>
        </p:nvPicPr>
        <p:blipFill>
          <a:blip r:embed="rId2">
            <a:alphaModFix amt="5000"/>
          </a:blip>
          <a:stretch>
            <a:fillRect/>
          </a:stretch>
        </p:blipFill>
        <p:spPr>
          <a:xfrm>
            <a:off x="-835818" y="2101797"/>
            <a:ext cx="3731724" cy="10677226"/>
          </a:xfrm>
          <a:prstGeom prst="rect">
            <a:avLst/>
          </a:prstGeom>
        </p:spPr>
      </p:pic>
      <p:sp>
        <p:nvSpPr>
          <p:cNvPr id="3" name="Platshållare för text 2">
            <a:extLst>
              <a:ext uri="{FF2B5EF4-FFF2-40B4-BE49-F238E27FC236}">
                <a16:creationId xmlns:a16="http://schemas.microsoft.com/office/drawing/2014/main" id="{156C8996-94E5-2EDD-FA56-4588BDA2CFD6}"/>
              </a:ext>
            </a:extLst>
          </p:cNvPr>
          <p:cNvSpPr>
            <a:spLocks noGrp="1"/>
          </p:cNvSpPr>
          <p:nvPr>
            <p:ph type="body" sz="quarter" idx="10"/>
          </p:nvPr>
        </p:nvSpPr>
        <p:spPr>
          <a:xfrm>
            <a:off x="3297116" y="1397354"/>
            <a:ext cx="3103478" cy="7291917"/>
          </a:xfrm>
          <a:prstGeom prst="rect">
            <a:avLst/>
          </a:prstGeom>
        </p:spPr>
        <p:txBody>
          <a:bodyPr/>
          <a:lstStyle>
            <a:lvl1pPr>
              <a:buClr>
                <a:srgbClr val="41B59F"/>
              </a:buClr>
              <a:defRPr>
                <a:solidFill>
                  <a:srgbClr val="43DA88"/>
                </a:solidFill>
                <a:latin typeface="Franklin Gothic Medium" panose="020B0603020102020204" pitchFamily="34" charset="0"/>
              </a:defRPr>
            </a:lvl1pPr>
            <a:lvl2pPr>
              <a:buClr>
                <a:srgbClr val="41B59F"/>
              </a:buClr>
              <a:defRPr>
                <a:solidFill>
                  <a:srgbClr val="43DA88"/>
                </a:solidFill>
                <a:latin typeface="Franklin Gothic Medium" panose="020B0603020102020204" pitchFamily="34" charset="0"/>
              </a:defRPr>
            </a:lvl2pPr>
            <a:lvl3pPr>
              <a:buClr>
                <a:srgbClr val="41B59F"/>
              </a:buClr>
              <a:defRPr>
                <a:solidFill>
                  <a:srgbClr val="43DA88"/>
                </a:solidFill>
                <a:latin typeface="Franklin Gothic Medium" panose="020B0603020102020204" pitchFamily="34" charset="0"/>
              </a:defRPr>
            </a:lvl3pPr>
            <a:lvl4pPr>
              <a:buClr>
                <a:srgbClr val="41B59F"/>
              </a:buClr>
              <a:defRPr>
                <a:solidFill>
                  <a:srgbClr val="43DA88"/>
                </a:solidFill>
                <a:latin typeface="Franklin Gothic Medium" panose="020B0603020102020204" pitchFamily="34" charset="0"/>
              </a:defRPr>
            </a:lvl4pPr>
            <a:lvl5pPr>
              <a:buClr>
                <a:srgbClr val="41B59F"/>
              </a:buClr>
              <a:defRPr>
                <a:solidFill>
                  <a:srgbClr val="43DA88"/>
                </a:solidFill>
                <a:latin typeface="Franklin Gothic Medium" panose="020B06030201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sv-DK"/>
          </a:p>
        </p:txBody>
      </p:sp>
      <p:sp>
        <p:nvSpPr>
          <p:cNvPr id="4" name="Platshållare för text 2">
            <a:extLst>
              <a:ext uri="{FF2B5EF4-FFF2-40B4-BE49-F238E27FC236}">
                <a16:creationId xmlns:a16="http://schemas.microsoft.com/office/drawing/2014/main" id="{533FE8EF-7D1F-1CD8-EA9B-D77FEA944A1C}"/>
              </a:ext>
            </a:extLst>
          </p:cNvPr>
          <p:cNvSpPr>
            <a:spLocks noGrp="1"/>
          </p:cNvSpPr>
          <p:nvPr>
            <p:ph type="body" sz="quarter" idx="11" hasCustomPrompt="1"/>
          </p:nvPr>
        </p:nvSpPr>
        <p:spPr>
          <a:xfrm>
            <a:off x="540727" y="1397354"/>
            <a:ext cx="2659673" cy="2519891"/>
          </a:xfrm>
          <a:prstGeom prst="rect">
            <a:avLst/>
          </a:prstGeom>
        </p:spPr>
        <p:txBody>
          <a:bodyPr/>
          <a:lstStyle>
            <a:lvl1pPr marL="0" indent="0">
              <a:buClr>
                <a:srgbClr val="43DA88"/>
              </a:buClr>
              <a:buNone/>
              <a:defRPr>
                <a:solidFill>
                  <a:srgbClr val="43DA88"/>
                </a:solidFill>
                <a:latin typeface="Franklin Gothic Medium" panose="020B0603020102020204" pitchFamily="34" charset="0"/>
              </a:defRPr>
            </a:lvl1pPr>
            <a:lvl2pPr>
              <a:buClr>
                <a:srgbClr val="43DA88"/>
              </a:buClr>
              <a:defRPr>
                <a:latin typeface="Franklin Gothic Medium" panose="020B0603020102020204" pitchFamily="34" charset="0"/>
              </a:defRPr>
            </a:lvl2pPr>
            <a:lvl3pPr>
              <a:buClr>
                <a:srgbClr val="43DA88"/>
              </a:buClr>
              <a:defRPr>
                <a:latin typeface="Franklin Gothic Medium" panose="020B0603020102020204" pitchFamily="34" charset="0"/>
              </a:defRPr>
            </a:lvl3pPr>
            <a:lvl4pPr>
              <a:buClr>
                <a:srgbClr val="43DA88"/>
              </a:buClr>
              <a:defRPr>
                <a:latin typeface="Franklin Gothic Medium" panose="020B0603020102020204" pitchFamily="34" charset="0"/>
              </a:defRPr>
            </a:lvl4pPr>
            <a:lvl5pPr>
              <a:buClr>
                <a:srgbClr val="43DA88"/>
              </a:buClr>
              <a:defRPr>
                <a:latin typeface="Franklin Gothic Medium" panose="020B0603020102020204" pitchFamily="34" charset="0"/>
              </a:defRPr>
            </a:lvl5pPr>
          </a:lstStyle>
          <a:p>
            <a:pPr lvl="0"/>
            <a:r>
              <a:rPr lang="sv-SE"/>
              <a:t>Skriv </a:t>
            </a:r>
            <a:r>
              <a:rPr lang="sv-SE" err="1"/>
              <a:t>overskrift</a:t>
            </a:r>
            <a:r>
              <a:rPr lang="sv-SE"/>
              <a:t> </a:t>
            </a:r>
            <a:r>
              <a:rPr lang="sv-SE" err="1"/>
              <a:t>her</a:t>
            </a:r>
            <a:endParaRPr lang="sv-SE"/>
          </a:p>
        </p:txBody>
      </p:sp>
      <p:cxnSp>
        <p:nvCxnSpPr>
          <p:cNvPr id="6" name="Rak 5">
            <a:extLst>
              <a:ext uri="{FF2B5EF4-FFF2-40B4-BE49-F238E27FC236}">
                <a16:creationId xmlns:a16="http://schemas.microsoft.com/office/drawing/2014/main" id="{917D8E38-3D3C-D950-0EA1-BB33EDC45634}"/>
              </a:ext>
            </a:extLst>
          </p:cNvPr>
          <p:cNvCxnSpPr/>
          <p:nvPr/>
        </p:nvCxnSpPr>
        <p:spPr>
          <a:xfrm>
            <a:off x="540729" y="903110"/>
            <a:ext cx="5859867" cy="0"/>
          </a:xfrm>
          <a:prstGeom prst="line">
            <a:avLst/>
          </a:prstGeom>
          <a:ln>
            <a:solidFill>
              <a:srgbClr val="41B59F"/>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8849118C-2600-A569-0279-02D53C39F92E}"/>
              </a:ext>
            </a:extLst>
          </p:cNvPr>
          <p:cNvSpPr txBox="1"/>
          <p:nvPr/>
        </p:nvSpPr>
        <p:spPr>
          <a:xfrm>
            <a:off x="5442438" y="404614"/>
            <a:ext cx="1037493" cy="119392"/>
          </a:xfrm>
          <a:prstGeom prst="rect">
            <a:avLst/>
          </a:prstGeom>
          <a:noFill/>
        </p:spPr>
        <p:txBody>
          <a:bodyPr wrap="square" rtlCol="0">
            <a:spAutoFit/>
          </a:bodyPr>
          <a:lstStyle/>
          <a:p>
            <a:pPr algn="r"/>
            <a:r>
              <a:rPr lang="sv-DK" sz="176" b="0" i="0" spc="66">
                <a:solidFill>
                  <a:srgbClr val="43DA88"/>
                </a:solidFill>
                <a:latin typeface="Franklin Gothic Book" panose="020B0503020102020204" pitchFamily="34" charset="0"/>
              </a:rPr>
              <a:t>DANSK SKOLEIDRÆT</a:t>
            </a:r>
          </a:p>
        </p:txBody>
      </p:sp>
      <p:sp>
        <p:nvSpPr>
          <p:cNvPr id="10" name="Platshållare för text 2">
            <a:extLst>
              <a:ext uri="{FF2B5EF4-FFF2-40B4-BE49-F238E27FC236}">
                <a16:creationId xmlns:a16="http://schemas.microsoft.com/office/drawing/2014/main" id="{758E43CB-C1AB-F3A5-0F8E-A3F000E37246}"/>
              </a:ext>
            </a:extLst>
          </p:cNvPr>
          <p:cNvSpPr>
            <a:spLocks noGrp="1"/>
          </p:cNvSpPr>
          <p:nvPr>
            <p:ph type="body" sz="quarter" idx="12" hasCustomPrompt="1"/>
          </p:nvPr>
        </p:nvSpPr>
        <p:spPr>
          <a:xfrm>
            <a:off x="496768" y="404637"/>
            <a:ext cx="1740877" cy="311172"/>
          </a:xfrm>
          <a:prstGeom prst="rect">
            <a:avLst/>
          </a:prstGeom>
        </p:spPr>
        <p:txBody>
          <a:bodyPr/>
          <a:lstStyle>
            <a:lvl1pPr marL="0" indent="0">
              <a:buClr>
                <a:srgbClr val="43DA88"/>
              </a:buClr>
              <a:buNone/>
              <a:defRPr sz="176" b="0" i="0" spc="66">
                <a:solidFill>
                  <a:srgbClr val="43DA88"/>
                </a:solidFill>
                <a:latin typeface="Franklin Gothic Book" panose="020B0503020102020204" pitchFamily="34" charset="0"/>
              </a:defRPr>
            </a:lvl1pPr>
            <a:lvl2pPr>
              <a:buClr>
                <a:srgbClr val="43DA88"/>
              </a:buClr>
              <a:defRPr>
                <a:solidFill>
                  <a:srgbClr val="23675B"/>
                </a:solidFill>
                <a:latin typeface="Franklin Gothic Medium" panose="020B0603020102020204" pitchFamily="34" charset="0"/>
              </a:defRPr>
            </a:lvl2pPr>
            <a:lvl3pPr>
              <a:buClr>
                <a:srgbClr val="43DA88"/>
              </a:buClr>
              <a:defRPr>
                <a:solidFill>
                  <a:srgbClr val="23675B"/>
                </a:solidFill>
                <a:latin typeface="Franklin Gothic Medium" panose="020B0603020102020204" pitchFamily="34" charset="0"/>
              </a:defRPr>
            </a:lvl3pPr>
            <a:lvl4pPr>
              <a:buClr>
                <a:srgbClr val="43DA88"/>
              </a:buClr>
              <a:defRPr>
                <a:solidFill>
                  <a:srgbClr val="23675B"/>
                </a:solidFill>
                <a:latin typeface="Franklin Gothic Medium" panose="020B0603020102020204" pitchFamily="34" charset="0"/>
              </a:defRPr>
            </a:lvl4pPr>
            <a:lvl5pPr>
              <a:buClr>
                <a:srgbClr val="43DA88"/>
              </a:buClr>
              <a:defRPr>
                <a:solidFill>
                  <a:srgbClr val="23675B"/>
                </a:solidFill>
                <a:latin typeface="Franklin Gothic Medium" panose="020B0603020102020204" pitchFamily="34" charset="0"/>
              </a:defRPr>
            </a:lvl5pPr>
          </a:lstStyle>
          <a:p>
            <a:pPr lvl="0"/>
            <a:r>
              <a:rPr lang="sv-SE"/>
              <a:t>SKRIV AGENDAPUNKT I VERSALER HER</a:t>
            </a:r>
            <a:endParaRPr lang="sv-DK"/>
          </a:p>
        </p:txBody>
      </p:sp>
    </p:spTree>
    <p:extLst>
      <p:ext uri="{BB962C8B-B14F-4D97-AF65-F5344CB8AC3E}">
        <p14:creationId xmlns:p14="http://schemas.microsoft.com/office/powerpoint/2010/main" val="3176283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kst + billede slide">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0473449F-9B62-1AC7-5AED-0990A5C0F6C7}"/>
              </a:ext>
            </a:extLst>
          </p:cNvPr>
          <p:cNvPicPr>
            <a:picLocks noChangeAspect="1"/>
          </p:cNvPicPr>
          <p:nvPr/>
        </p:nvPicPr>
        <p:blipFill>
          <a:blip r:embed="rId2">
            <a:alphaModFix amt="5000"/>
          </a:blip>
          <a:stretch>
            <a:fillRect/>
          </a:stretch>
        </p:blipFill>
        <p:spPr>
          <a:xfrm>
            <a:off x="-835817" y="2121961"/>
            <a:ext cx="3731155" cy="10675600"/>
          </a:xfrm>
          <a:prstGeom prst="rect">
            <a:avLst/>
          </a:prstGeom>
        </p:spPr>
      </p:pic>
      <p:sp>
        <p:nvSpPr>
          <p:cNvPr id="3" name="Platshållare för text 2">
            <a:extLst>
              <a:ext uri="{FF2B5EF4-FFF2-40B4-BE49-F238E27FC236}">
                <a16:creationId xmlns:a16="http://schemas.microsoft.com/office/drawing/2014/main" id="{156C8996-94E5-2EDD-FA56-4588BDA2CFD6}"/>
              </a:ext>
            </a:extLst>
          </p:cNvPr>
          <p:cNvSpPr>
            <a:spLocks noGrp="1"/>
          </p:cNvSpPr>
          <p:nvPr>
            <p:ph type="body" sz="quarter" idx="10"/>
          </p:nvPr>
        </p:nvSpPr>
        <p:spPr>
          <a:xfrm>
            <a:off x="536332" y="3296355"/>
            <a:ext cx="2659673" cy="5362221"/>
          </a:xfrm>
          <a:prstGeom prst="rect">
            <a:avLst/>
          </a:prstGeom>
        </p:spPr>
        <p:txBody>
          <a:bodyPr/>
          <a:lstStyle>
            <a:lvl1pPr>
              <a:buClr>
                <a:srgbClr val="43DA88"/>
              </a:buClr>
              <a:defRPr sz="526">
                <a:solidFill>
                  <a:srgbClr val="23675B"/>
                </a:solidFill>
                <a:latin typeface="Franklin Gothic Medium" panose="020B0603020102020204" pitchFamily="34" charset="0"/>
              </a:defRPr>
            </a:lvl1pPr>
            <a:lvl2pPr>
              <a:buClr>
                <a:srgbClr val="43DA88"/>
              </a:buClr>
              <a:defRPr sz="438">
                <a:solidFill>
                  <a:srgbClr val="23675B"/>
                </a:solidFill>
                <a:latin typeface="Franklin Gothic Medium" panose="020B0603020102020204" pitchFamily="34" charset="0"/>
              </a:defRPr>
            </a:lvl2pPr>
            <a:lvl3pPr>
              <a:buClr>
                <a:srgbClr val="43DA88"/>
              </a:buClr>
              <a:defRPr sz="394">
                <a:solidFill>
                  <a:srgbClr val="23675B"/>
                </a:solidFill>
                <a:latin typeface="Franklin Gothic Medium" panose="020B0603020102020204" pitchFamily="34" charset="0"/>
              </a:defRPr>
            </a:lvl3pPr>
            <a:lvl4pPr>
              <a:buClr>
                <a:srgbClr val="43DA88"/>
              </a:buClr>
              <a:defRPr sz="350">
                <a:solidFill>
                  <a:srgbClr val="23675B"/>
                </a:solidFill>
                <a:latin typeface="Franklin Gothic Medium" panose="020B0603020102020204" pitchFamily="34" charset="0"/>
              </a:defRPr>
            </a:lvl4pPr>
            <a:lvl5pPr>
              <a:buClr>
                <a:srgbClr val="43DA88"/>
              </a:buClr>
              <a:defRPr sz="307">
                <a:solidFill>
                  <a:srgbClr val="23675B"/>
                </a:solidFill>
                <a:latin typeface="Franklin Gothic Medium" panose="020B06030201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sv-DK"/>
          </a:p>
        </p:txBody>
      </p:sp>
      <p:sp>
        <p:nvSpPr>
          <p:cNvPr id="4" name="Platshållare för text 2">
            <a:extLst>
              <a:ext uri="{FF2B5EF4-FFF2-40B4-BE49-F238E27FC236}">
                <a16:creationId xmlns:a16="http://schemas.microsoft.com/office/drawing/2014/main" id="{533FE8EF-7D1F-1CD8-EA9B-D77FEA944A1C}"/>
              </a:ext>
            </a:extLst>
          </p:cNvPr>
          <p:cNvSpPr>
            <a:spLocks noGrp="1"/>
          </p:cNvSpPr>
          <p:nvPr>
            <p:ph type="body" sz="quarter" idx="11" hasCustomPrompt="1"/>
          </p:nvPr>
        </p:nvSpPr>
        <p:spPr>
          <a:xfrm>
            <a:off x="536332" y="1386062"/>
            <a:ext cx="2659673" cy="1774825"/>
          </a:xfrm>
          <a:prstGeom prst="rect">
            <a:avLst/>
          </a:prstGeom>
        </p:spPr>
        <p:txBody>
          <a:bodyPr/>
          <a:lstStyle>
            <a:lvl1pPr marL="0" indent="0">
              <a:buClr>
                <a:srgbClr val="43DA88"/>
              </a:buClr>
              <a:buNone/>
              <a:defRPr>
                <a:solidFill>
                  <a:srgbClr val="23675B"/>
                </a:solidFill>
                <a:latin typeface="Franklin Gothic Medium" panose="020B0603020102020204" pitchFamily="34" charset="0"/>
              </a:defRPr>
            </a:lvl1pPr>
            <a:lvl2pPr>
              <a:buClr>
                <a:srgbClr val="43DA88"/>
              </a:buClr>
              <a:defRPr>
                <a:latin typeface="Franklin Gothic Medium" panose="020B0603020102020204" pitchFamily="34" charset="0"/>
              </a:defRPr>
            </a:lvl2pPr>
            <a:lvl3pPr>
              <a:buClr>
                <a:srgbClr val="43DA88"/>
              </a:buClr>
              <a:defRPr>
                <a:latin typeface="Franklin Gothic Medium" panose="020B0603020102020204" pitchFamily="34" charset="0"/>
              </a:defRPr>
            </a:lvl3pPr>
            <a:lvl4pPr>
              <a:buClr>
                <a:srgbClr val="43DA88"/>
              </a:buClr>
              <a:defRPr>
                <a:latin typeface="Franklin Gothic Medium" panose="020B0603020102020204" pitchFamily="34" charset="0"/>
              </a:defRPr>
            </a:lvl4pPr>
            <a:lvl5pPr>
              <a:buClr>
                <a:srgbClr val="43DA88"/>
              </a:buClr>
              <a:defRPr>
                <a:latin typeface="Franklin Gothic Medium" panose="020B0603020102020204" pitchFamily="34" charset="0"/>
              </a:defRPr>
            </a:lvl5pPr>
          </a:lstStyle>
          <a:p>
            <a:pPr lvl="0"/>
            <a:r>
              <a:rPr lang="sv-SE"/>
              <a:t>Skriv </a:t>
            </a:r>
            <a:r>
              <a:rPr lang="sv-SE" err="1"/>
              <a:t>overskrift</a:t>
            </a:r>
            <a:r>
              <a:rPr lang="sv-SE"/>
              <a:t> </a:t>
            </a:r>
            <a:r>
              <a:rPr lang="sv-SE" err="1"/>
              <a:t>her</a:t>
            </a:r>
            <a:endParaRPr lang="sv-SE"/>
          </a:p>
        </p:txBody>
      </p:sp>
      <p:sp>
        <p:nvSpPr>
          <p:cNvPr id="5" name="Platshållare för bild 4">
            <a:extLst>
              <a:ext uri="{FF2B5EF4-FFF2-40B4-BE49-F238E27FC236}">
                <a16:creationId xmlns:a16="http://schemas.microsoft.com/office/drawing/2014/main" id="{C8F8E5EE-FA86-ACFD-7C40-C35377960033}"/>
              </a:ext>
            </a:extLst>
          </p:cNvPr>
          <p:cNvSpPr>
            <a:spLocks noGrp="1"/>
          </p:cNvSpPr>
          <p:nvPr>
            <p:ph type="pic" sz="quarter" idx="12"/>
          </p:nvPr>
        </p:nvSpPr>
        <p:spPr>
          <a:xfrm>
            <a:off x="3508131" y="1386060"/>
            <a:ext cx="3354265" cy="8655403"/>
          </a:xfrm>
          <a:prstGeom prst="rect">
            <a:avLst/>
          </a:prstGeom>
        </p:spPr>
        <p:txBody>
          <a:bodyPr/>
          <a:lstStyle/>
          <a:p>
            <a:r>
              <a:rPr lang="da-DK"/>
              <a:t>Klik på ikonet for at tilføje et billede</a:t>
            </a:r>
            <a:endParaRPr lang="sv-DK"/>
          </a:p>
        </p:txBody>
      </p:sp>
      <p:cxnSp>
        <p:nvCxnSpPr>
          <p:cNvPr id="7" name="Rak 6">
            <a:extLst>
              <a:ext uri="{FF2B5EF4-FFF2-40B4-BE49-F238E27FC236}">
                <a16:creationId xmlns:a16="http://schemas.microsoft.com/office/drawing/2014/main" id="{A3870214-5FE6-39C1-DFA8-C0C3ACA47CB2}"/>
              </a:ext>
            </a:extLst>
          </p:cNvPr>
          <p:cNvCxnSpPr/>
          <p:nvPr/>
        </p:nvCxnSpPr>
        <p:spPr>
          <a:xfrm>
            <a:off x="540729" y="903110"/>
            <a:ext cx="5859867" cy="0"/>
          </a:xfrm>
          <a:prstGeom prst="line">
            <a:avLst/>
          </a:prstGeom>
          <a:ln>
            <a:solidFill>
              <a:srgbClr val="23675B"/>
            </a:solidFill>
          </a:ln>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62697549-F99E-8E00-D40C-C34BFEAFC198}"/>
              </a:ext>
            </a:extLst>
          </p:cNvPr>
          <p:cNvSpPr txBox="1"/>
          <p:nvPr/>
        </p:nvSpPr>
        <p:spPr>
          <a:xfrm>
            <a:off x="5442438" y="404614"/>
            <a:ext cx="1037493" cy="119392"/>
          </a:xfrm>
          <a:prstGeom prst="rect">
            <a:avLst/>
          </a:prstGeom>
          <a:noFill/>
        </p:spPr>
        <p:txBody>
          <a:bodyPr wrap="square" rtlCol="0">
            <a:spAutoFit/>
          </a:bodyPr>
          <a:lstStyle/>
          <a:p>
            <a:pPr algn="r"/>
            <a:r>
              <a:rPr lang="sv-DK" sz="176" b="0" i="0" spc="66">
                <a:solidFill>
                  <a:srgbClr val="43DA88"/>
                </a:solidFill>
                <a:latin typeface="Franklin Gothic Book" panose="020B0503020102020204" pitchFamily="34" charset="0"/>
              </a:rPr>
              <a:t>DANSK SKOLEIDRÆT</a:t>
            </a:r>
          </a:p>
        </p:txBody>
      </p:sp>
      <p:sp>
        <p:nvSpPr>
          <p:cNvPr id="2" name="Platshållare för text 2">
            <a:extLst>
              <a:ext uri="{FF2B5EF4-FFF2-40B4-BE49-F238E27FC236}">
                <a16:creationId xmlns:a16="http://schemas.microsoft.com/office/drawing/2014/main" id="{C967A9A9-42DC-9E0F-ADC5-93A81E7DE344}"/>
              </a:ext>
            </a:extLst>
          </p:cNvPr>
          <p:cNvSpPr>
            <a:spLocks noGrp="1"/>
          </p:cNvSpPr>
          <p:nvPr>
            <p:ph type="body" sz="quarter" idx="13" hasCustomPrompt="1"/>
          </p:nvPr>
        </p:nvSpPr>
        <p:spPr>
          <a:xfrm>
            <a:off x="496768" y="404637"/>
            <a:ext cx="1740877" cy="311172"/>
          </a:xfrm>
          <a:prstGeom prst="rect">
            <a:avLst/>
          </a:prstGeom>
        </p:spPr>
        <p:txBody>
          <a:bodyPr/>
          <a:lstStyle>
            <a:lvl1pPr marL="0" indent="0">
              <a:buClr>
                <a:srgbClr val="43DA88"/>
              </a:buClr>
              <a:buNone/>
              <a:defRPr sz="176" b="0" i="0" spc="66">
                <a:solidFill>
                  <a:srgbClr val="43DA88"/>
                </a:solidFill>
                <a:latin typeface="Franklin Gothic Book" panose="020B0503020102020204" pitchFamily="34" charset="0"/>
              </a:defRPr>
            </a:lvl1pPr>
            <a:lvl2pPr>
              <a:buClr>
                <a:srgbClr val="43DA88"/>
              </a:buClr>
              <a:defRPr>
                <a:solidFill>
                  <a:srgbClr val="23675B"/>
                </a:solidFill>
                <a:latin typeface="Franklin Gothic Medium" panose="020B0603020102020204" pitchFamily="34" charset="0"/>
              </a:defRPr>
            </a:lvl2pPr>
            <a:lvl3pPr>
              <a:buClr>
                <a:srgbClr val="43DA88"/>
              </a:buClr>
              <a:defRPr>
                <a:solidFill>
                  <a:srgbClr val="23675B"/>
                </a:solidFill>
                <a:latin typeface="Franklin Gothic Medium" panose="020B0603020102020204" pitchFamily="34" charset="0"/>
              </a:defRPr>
            </a:lvl3pPr>
            <a:lvl4pPr>
              <a:buClr>
                <a:srgbClr val="43DA88"/>
              </a:buClr>
              <a:defRPr>
                <a:solidFill>
                  <a:srgbClr val="23675B"/>
                </a:solidFill>
                <a:latin typeface="Franklin Gothic Medium" panose="020B0603020102020204" pitchFamily="34" charset="0"/>
              </a:defRPr>
            </a:lvl4pPr>
            <a:lvl5pPr>
              <a:buClr>
                <a:srgbClr val="43DA88"/>
              </a:buClr>
              <a:defRPr>
                <a:solidFill>
                  <a:srgbClr val="23675B"/>
                </a:solidFill>
                <a:latin typeface="Franklin Gothic Medium" panose="020B0603020102020204" pitchFamily="34" charset="0"/>
              </a:defRPr>
            </a:lvl5pPr>
          </a:lstStyle>
          <a:p>
            <a:pPr lvl="0"/>
            <a:r>
              <a:rPr lang="sv-SE"/>
              <a:t>SKRIV AGENDAPUNKT I VERSALER HER</a:t>
            </a:r>
            <a:endParaRPr lang="sv-DK"/>
          </a:p>
        </p:txBody>
      </p:sp>
    </p:spTree>
    <p:extLst>
      <p:ext uri="{BB962C8B-B14F-4D97-AF65-F5344CB8AC3E}">
        <p14:creationId xmlns:p14="http://schemas.microsoft.com/office/powerpoint/2010/main" val="860709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 billede slide - farv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B02CEE7-8C74-E616-5062-8865012C4483}"/>
              </a:ext>
            </a:extLst>
          </p:cNvPr>
          <p:cNvSpPr/>
          <p:nvPr/>
        </p:nvSpPr>
        <p:spPr>
          <a:xfrm>
            <a:off x="0" y="0"/>
            <a:ext cx="6858000" cy="9906000"/>
          </a:xfrm>
          <a:prstGeom prst="rect">
            <a:avLst/>
          </a:prstGeom>
          <a:solidFill>
            <a:srgbClr val="41B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DK" sz="394"/>
          </a:p>
        </p:txBody>
      </p:sp>
      <p:pic>
        <p:nvPicPr>
          <p:cNvPr id="12" name="Bildobjekt 11">
            <a:extLst>
              <a:ext uri="{FF2B5EF4-FFF2-40B4-BE49-F238E27FC236}">
                <a16:creationId xmlns:a16="http://schemas.microsoft.com/office/drawing/2014/main" id="{153E77ED-0A49-F0BC-CBC7-A1F9628A1DAB}"/>
              </a:ext>
            </a:extLst>
          </p:cNvPr>
          <p:cNvPicPr>
            <a:picLocks noChangeAspect="1"/>
          </p:cNvPicPr>
          <p:nvPr/>
        </p:nvPicPr>
        <p:blipFill>
          <a:blip r:embed="rId2">
            <a:alphaModFix amt="5000"/>
          </a:blip>
          <a:stretch>
            <a:fillRect/>
          </a:stretch>
        </p:blipFill>
        <p:spPr>
          <a:xfrm>
            <a:off x="-832662" y="2139222"/>
            <a:ext cx="3731156" cy="10675600"/>
          </a:xfrm>
          <a:prstGeom prst="rect">
            <a:avLst/>
          </a:prstGeom>
        </p:spPr>
      </p:pic>
      <p:sp>
        <p:nvSpPr>
          <p:cNvPr id="3" name="Platshållare för text 2">
            <a:extLst>
              <a:ext uri="{FF2B5EF4-FFF2-40B4-BE49-F238E27FC236}">
                <a16:creationId xmlns:a16="http://schemas.microsoft.com/office/drawing/2014/main" id="{156C8996-94E5-2EDD-FA56-4588BDA2CFD6}"/>
              </a:ext>
            </a:extLst>
          </p:cNvPr>
          <p:cNvSpPr>
            <a:spLocks noGrp="1"/>
          </p:cNvSpPr>
          <p:nvPr>
            <p:ph type="body" sz="quarter" idx="10"/>
          </p:nvPr>
        </p:nvSpPr>
        <p:spPr>
          <a:xfrm>
            <a:off x="536332" y="3296355"/>
            <a:ext cx="2659673" cy="5362221"/>
          </a:xfrm>
          <a:prstGeom prst="rect">
            <a:avLst/>
          </a:prstGeom>
        </p:spPr>
        <p:txBody>
          <a:bodyPr/>
          <a:lstStyle>
            <a:lvl1pPr>
              <a:buClr>
                <a:srgbClr val="23675B"/>
              </a:buClr>
              <a:defRPr sz="526">
                <a:solidFill>
                  <a:srgbClr val="23675B"/>
                </a:solidFill>
                <a:latin typeface="Franklin Gothic Medium" panose="020B0603020102020204" pitchFamily="34" charset="0"/>
              </a:defRPr>
            </a:lvl1pPr>
            <a:lvl2pPr>
              <a:buClr>
                <a:srgbClr val="23675B"/>
              </a:buClr>
              <a:defRPr sz="438">
                <a:solidFill>
                  <a:srgbClr val="23675B"/>
                </a:solidFill>
                <a:latin typeface="Franklin Gothic Medium" panose="020B0603020102020204" pitchFamily="34" charset="0"/>
              </a:defRPr>
            </a:lvl2pPr>
            <a:lvl3pPr>
              <a:buClr>
                <a:srgbClr val="23675B"/>
              </a:buClr>
              <a:defRPr sz="394">
                <a:solidFill>
                  <a:srgbClr val="23675B"/>
                </a:solidFill>
                <a:latin typeface="Franklin Gothic Medium" panose="020B0603020102020204" pitchFamily="34" charset="0"/>
              </a:defRPr>
            </a:lvl3pPr>
            <a:lvl4pPr>
              <a:buClr>
                <a:srgbClr val="23675B"/>
              </a:buClr>
              <a:defRPr sz="350">
                <a:solidFill>
                  <a:srgbClr val="23675B"/>
                </a:solidFill>
                <a:latin typeface="Franklin Gothic Medium" panose="020B0603020102020204" pitchFamily="34" charset="0"/>
              </a:defRPr>
            </a:lvl4pPr>
            <a:lvl5pPr>
              <a:buClr>
                <a:srgbClr val="23675B"/>
              </a:buClr>
              <a:defRPr sz="307">
                <a:solidFill>
                  <a:srgbClr val="23675B"/>
                </a:solidFill>
                <a:latin typeface="Franklin Gothic Medium" panose="020B06030201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sv-DK"/>
          </a:p>
        </p:txBody>
      </p:sp>
      <p:sp>
        <p:nvSpPr>
          <p:cNvPr id="4" name="Platshållare för text 2">
            <a:extLst>
              <a:ext uri="{FF2B5EF4-FFF2-40B4-BE49-F238E27FC236}">
                <a16:creationId xmlns:a16="http://schemas.microsoft.com/office/drawing/2014/main" id="{533FE8EF-7D1F-1CD8-EA9B-D77FEA944A1C}"/>
              </a:ext>
            </a:extLst>
          </p:cNvPr>
          <p:cNvSpPr>
            <a:spLocks noGrp="1"/>
          </p:cNvSpPr>
          <p:nvPr>
            <p:ph type="body" sz="quarter" idx="11" hasCustomPrompt="1"/>
          </p:nvPr>
        </p:nvSpPr>
        <p:spPr>
          <a:xfrm>
            <a:off x="536332" y="1386062"/>
            <a:ext cx="2659673" cy="1774825"/>
          </a:xfrm>
          <a:prstGeom prst="rect">
            <a:avLst/>
          </a:prstGeom>
        </p:spPr>
        <p:txBody>
          <a:bodyPr/>
          <a:lstStyle>
            <a:lvl1pPr marL="0" indent="0">
              <a:buClr>
                <a:srgbClr val="43DA88"/>
              </a:buClr>
              <a:buNone/>
              <a:defRPr>
                <a:solidFill>
                  <a:srgbClr val="23675B"/>
                </a:solidFill>
                <a:latin typeface="Franklin Gothic Medium" panose="020B0603020102020204" pitchFamily="34" charset="0"/>
              </a:defRPr>
            </a:lvl1pPr>
            <a:lvl2pPr>
              <a:buClr>
                <a:srgbClr val="43DA88"/>
              </a:buClr>
              <a:defRPr>
                <a:latin typeface="Franklin Gothic Medium" panose="020B0603020102020204" pitchFamily="34" charset="0"/>
              </a:defRPr>
            </a:lvl2pPr>
            <a:lvl3pPr>
              <a:buClr>
                <a:srgbClr val="43DA88"/>
              </a:buClr>
              <a:defRPr>
                <a:latin typeface="Franklin Gothic Medium" panose="020B0603020102020204" pitchFamily="34" charset="0"/>
              </a:defRPr>
            </a:lvl3pPr>
            <a:lvl4pPr>
              <a:buClr>
                <a:srgbClr val="43DA88"/>
              </a:buClr>
              <a:defRPr>
                <a:latin typeface="Franklin Gothic Medium" panose="020B0603020102020204" pitchFamily="34" charset="0"/>
              </a:defRPr>
            </a:lvl4pPr>
            <a:lvl5pPr>
              <a:buClr>
                <a:srgbClr val="43DA88"/>
              </a:buClr>
              <a:defRPr>
                <a:latin typeface="Franklin Gothic Medium" panose="020B0603020102020204" pitchFamily="34" charset="0"/>
              </a:defRPr>
            </a:lvl5pPr>
          </a:lstStyle>
          <a:p>
            <a:pPr lvl="0"/>
            <a:r>
              <a:rPr lang="sv-SE"/>
              <a:t>Skriv </a:t>
            </a:r>
            <a:r>
              <a:rPr lang="sv-SE" err="1"/>
              <a:t>overskrift</a:t>
            </a:r>
            <a:r>
              <a:rPr lang="sv-SE"/>
              <a:t> </a:t>
            </a:r>
            <a:r>
              <a:rPr lang="sv-SE" err="1"/>
              <a:t>her</a:t>
            </a:r>
            <a:endParaRPr lang="sv-SE"/>
          </a:p>
        </p:txBody>
      </p:sp>
      <p:sp>
        <p:nvSpPr>
          <p:cNvPr id="5" name="Platshållare för bild 4">
            <a:extLst>
              <a:ext uri="{FF2B5EF4-FFF2-40B4-BE49-F238E27FC236}">
                <a16:creationId xmlns:a16="http://schemas.microsoft.com/office/drawing/2014/main" id="{C8F8E5EE-FA86-ACFD-7C40-C35377960033}"/>
              </a:ext>
            </a:extLst>
          </p:cNvPr>
          <p:cNvSpPr>
            <a:spLocks noGrp="1"/>
          </p:cNvSpPr>
          <p:nvPr>
            <p:ph type="pic" sz="quarter" idx="12"/>
          </p:nvPr>
        </p:nvSpPr>
        <p:spPr>
          <a:xfrm>
            <a:off x="3503736" y="1396233"/>
            <a:ext cx="3354265" cy="8655403"/>
          </a:xfrm>
          <a:prstGeom prst="rect">
            <a:avLst/>
          </a:prstGeom>
        </p:spPr>
        <p:txBody>
          <a:bodyPr/>
          <a:lstStyle/>
          <a:p>
            <a:r>
              <a:rPr lang="da-DK"/>
              <a:t>Klik på ikonet for at tilføje et billede</a:t>
            </a:r>
            <a:endParaRPr lang="sv-DK"/>
          </a:p>
        </p:txBody>
      </p:sp>
      <p:cxnSp>
        <p:nvCxnSpPr>
          <p:cNvPr id="7" name="Rak 6">
            <a:extLst>
              <a:ext uri="{FF2B5EF4-FFF2-40B4-BE49-F238E27FC236}">
                <a16:creationId xmlns:a16="http://schemas.microsoft.com/office/drawing/2014/main" id="{A3870214-5FE6-39C1-DFA8-C0C3ACA47CB2}"/>
              </a:ext>
            </a:extLst>
          </p:cNvPr>
          <p:cNvCxnSpPr/>
          <p:nvPr/>
        </p:nvCxnSpPr>
        <p:spPr>
          <a:xfrm>
            <a:off x="540729" y="903110"/>
            <a:ext cx="5859867" cy="0"/>
          </a:xfrm>
          <a:prstGeom prst="line">
            <a:avLst/>
          </a:prstGeom>
          <a:ln>
            <a:solidFill>
              <a:srgbClr val="23675B"/>
            </a:solidFill>
          </a:ln>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62697549-F99E-8E00-D40C-C34BFEAFC198}"/>
              </a:ext>
            </a:extLst>
          </p:cNvPr>
          <p:cNvSpPr txBox="1"/>
          <p:nvPr/>
        </p:nvSpPr>
        <p:spPr>
          <a:xfrm>
            <a:off x="5442438" y="404614"/>
            <a:ext cx="1037493" cy="119392"/>
          </a:xfrm>
          <a:prstGeom prst="rect">
            <a:avLst/>
          </a:prstGeom>
          <a:noFill/>
        </p:spPr>
        <p:txBody>
          <a:bodyPr wrap="square" rtlCol="0">
            <a:spAutoFit/>
          </a:bodyPr>
          <a:lstStyle/>
          <a:p>
            <a:pPr algn="r"/>
            <a:r>
              <a:rPr lang="sv-DK" sz="176" b="0" i="0" spc="66">
                <a:solidFill>
                  <a:srgbClr val="23675B"/>
                </a:solidFill>
                <a:latin typeface="Franklin Gothic Book" panose="020B0503020102020204" pitchFamily="34" charset="0"/>
              </a:rPr>
              <a:t>DANSK SKOLEIDRÆT</a:t>
            </a:r>
          </a:p>
        </p:txBody>
      </p:sp>
      <p:sp>
        <p:nvSpPr>
          <p:cNvPr id="13" name="Platshållare för text 2">
            <a:extLst>
              <a:ext uri="{FF2B5EF4-FFF2-40B4-BE49-F238E27FC236}">
                <a16:creationId xmlns:a16="http://schemas.microsoft.com/office/drawing/2014/main" id="{4B069F36-8EE0-9ABA-E9F9-FDFF932D9D8D}"/>
              </a:ext>
            </a:extLst>
          </p:cNvPr>
          <p:cNvSpPr>
            <a:spLocks noGrp="1"/>
          </p:cNvSpPr>
          <p:nvPr>
            <p:ph type="body" sz="quarter" idx="13" hasCustomPrompt="1"/>
          </p:nvPr>
        </p:nvSpPr>
        <p:spPr>
          <a:xfrm>
            <a:off x="496768" y="404637"/>
            <a:ext cx="1740877" cy="311172"/>
          </a:xfrm>
          <a:prstGeom prst="rect">
            <a:avLst/>
          </a:prstGeom>
        </p:spPr>
        <p:txBody>
          <a:bodyPr/>
          <a:lstStyle>
            <a:lvl1pPr marL="0" indent="0">
              <a:buClr>
                <a:srgbClr val="43DA88"/>
              </a:buClr>
              <a:buNone/>
              <a:defRPr sz="176" b="0" i="0" spc="66">
                <a:solidFill>
                  <a:srgbClr val="23675B"/>
                </a:solidFill>
                <a:latin typeface="Franklin Gothic Book" panose="020B0503020102020204" pitchFamily="34" charset="0"/>
              </a:defRPr>
            </a:lvl1pPr>
            <a:lvl2pPr>
              <a:buClr>
                <a:srgbClr val="43DA88"/>
              </a:buClr>
              <a:defRPr>
                <a:solidFill>
                  <a:srgbClr val="23675B"/>
                </a:solidFill>
                <a:latin typeface="Franklin Gothic Medium" panose="020B0603020102020204" pitchFamily="34" charset="0"/>
              </a:defRPr>
            </a:lvl2pPr>
            <a:lvl3pPr>
              <a:buClr>
                <a:srgbClr val="43DA88"/>
              </a:buClr>
              <a:defRPr>
                <a:solidFill>
                  <a:srgbClr val="23675B"/>
                </a:solidFill>
                <a:latin typeface="Franklin Gothic Medium" panose="020B0603020102020204" pitchFamily="34" charset="0"/>
              </a:defRPr>
            </a:lvl3pPr>
            <a:lvl4pPr>
              <a:buClr>
                <a:srgbClr val="43DA88"/>
              </a:buClr>
              <a:defRPr>
                <a:solidFill>
                  <a:srgbClr val="23675B"/>
                </a:solidFill>
                <a:latin typeface="Franklin Gothic Medium" panose="020B0603020102020204" pitchFamily="34" charset="0"/>
              </a:defRPr>
            </a:lvl4pPr>
            <a:lvl5pPr>
              <a:buClr>
                <a:srgbClr val="43DA88"/>
              </a:buClr>
              <a:defRPr>
                <a:solidFill>
                  <a:srgbClr val="23675B"/>
                </a:solidFill>
                <a:latin typeface="Franklin Gothic Medium" panose="020B0603020102020204" pitchFamily="34" charset="0"/>
              </a:defRPr>
            </a:lvl5pPr>
          </a:lstStyle>
          <a:p>
            <a:pPr lvl="0"/>
            <a:r>
              <a:rPr lang="sv-SE"/>
              <a:t>SKRIV AGENDAPUNKT I VERSALER HER</a:t>
            </a:r>
            <a:endParaRPr lang="sv-DK"/>
          </a:p>
        </p:txBody>
      </p:sp>
    </p:spTree>
    <p:extLst>
      <p:ext uri="{BB962C8B-B14F-4D97-AF65-F5344CB8AC3E}">
        <p14:creationId xmlns:p14="http://schemas.microsoft.com/office/powerpoint/2010/main" val="720586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 media slide">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0473449F-9B62-1AC7-5AED-0990A5C0F6C7}"/>
              </a:ext>
            </a:extLst>
          </p:cNvPr>
          <p:cNvPicPr>
            <a:picLocks noChangeAspect="1"/>
          </p:cNvPicPr>
          <p:nvPr/>
        </p:nvPicPr>
        <p:blipFill>
          <a:blip r:embed="rId2">
            <a:alphaModFix amt="5000"/>
          </a:blip>
          <a:stretch>
            <a:fillRect/>
          </a:stretch>
        </p:blipFill>
        <p:spPr>
          <a:xfrm>
            <a:off x="-835818" y="2101797"/>
            <a:ext cx="3731724" cy="10677226"/>
          </a:xfrm>
          <a:prstGeom prst="rect">
            <a:avLst/>
          </a:prstGeom>
        </p:spPr>
      </p:pic>
      <p:sp>
        <p:nvSpPr>
          <p:cNvPr id="3" name="Platshållare för text 2">
            <a:extLst>
              <a:ext uri="{FF2B5EF4-FFF2-40B4-BE49-F238E27FC236}">
                <a16:creationId xmlns:a16="http://schemas.microsoft.com/office/drawing/2014/main" id="{156C8996-94E5-2EDD-FA56-4588BDA2CFD6}"/>
              </a:ext>
            </a:extLst>
          </p:cNvPr>
          <p:cNvSpPr>
            <a:spLocks noGrp="1"/>
          </p:cNvSpPr>
          <p:nvPr>
            <p:ph type="body" sz="quarter" idx="10"/>
          </p:nvPr>
        </p:nvSpPr>
        <p:spPr>
          <a:xfrm>
            <a:off x="536332" y="3296356"/>
            <a:ext cx="2659673" cy="5362221"/>
          </a:xfrm>
          <a:prstGeom prst="rect">
            <a:avLst/>
          </a:prstGeom>
        </p:spPr>
        <p:txBody>
          <a:bodyPr/>
          <a:lstStyle>
            <a:lvl1pPr>
              <a:buClr>
                <a:srgbClr val="43DA88"/>
              </a:buClr>
              <a:defRPr sz="526">
                <a:solidFill>
                  <a:srgbClr val="23675B"/>
                </a:solidFill>
                <a:latin typeface="Franklin Gothic Medium" panose="020B0603020102020204" pitchFamily="34" charset="0"/>
              </a:defRPr>
            </a:lvl1pPr>
            <a:lvl2pPr>
              <a:buClr>
                <a:srgbClr val="43DA88"/>
              </a:buClr>
              <a:defRPr sz="438">
                <a:solidFill>
                  <a:srgbClr val="23675B"/>
                </a:solidFill>
                <a:latin typeface="Franklin Gothic Medium" panose="020B0603020102020204" pitchFamily="34" charset="0"/>
              </a:defRPr>
            </a:lvl2pPr>
            <a:lvl3pPr>
              <a:buClr>
                <a:srgbClr val="43DA88"/>
              </a:buClr>
              <a:defRPr sz="394">
                <a:solidFill>
                  <a:srgbClr val="23675B"/>
                </a:solidFill>
                <a:latin typeface="Franklin Gothic Medium" panose="020B0603020102020204" pitchFamily="34" charset="0"/>
              </a:defRPr>
            </a:lvl3pPr>
            <a:lvl4pPr>
              <a:buClr>
                <a:srgbClr val="43DA88"/>
              </a:buClr>
              <a:defRPr sz="350">
                <a:solidFill>
                  <a:srgbClr val="23675B"/>
                </a:solidFill>
                <a:latin typeface="Franklin Gothic Medium" panose="020B0603020102020204" pitchFamily="34" charset="0"/>
              </a:defRPr>
            </a:lvl4pPr>
            <a:lvl5pPr>
              <a:buClr>
                <a:srgbClr val="43DA88"/>
              </a:buClr>
              <a:defRPr sz="307">
                <a:solidFill>
                  <a:srgbClr val="23675B"/>
                </a:solidFill>
                <a:latin typeface="Franklin Gothic Medium" panose="020B06030201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sv-DK"/>
          </a:p>
        </p:txBody>
      </p:sp>
      <p:sp>
        <p:nvSpPr>
          <p:cNvPr id="4" name="Platshållare för text 2">
            <a:extLst>
              <a:ext uri="{FF2B5EF4-FFF2-40B4-BE49-F238E27FC236}">
                <a16:creationId xmlns:a16="http://schemas.microsoft.com/office/drawing/2014/main" id="{533FE8EF-7D1F-1CD8-EA9B-D77FEA944A1C}"/>
              </a:ext>
            </a:extLst>
          </p:cNvPr>
          <p:cNvSpPr>
            <a:spLocks noGrp="1"/>
          </p:cNvSpPr>
          <p:nvPr>
            <p:ph type="body" sz="quarter" idx="11" hasCustomPrompt="1"/>
          </p:nvPr>
        </p:nvSpPr>
        <p:spPr>
          <a:xfrm>
            <a:off x="536332" y="1386064"/>
            <a:ext cx="2659673" cy="1774825"/>
          </a:xfrm>
          <a:prstGeom prst="rect">
            <a:avLst/>
          </a:prstGeom>
        </p:spPr>
        <p:txBody>
          <a:bodyPr/>
          <a:lstStyle>
            <a:lvl1pPr marL="0" indent="0">
              <a:buClr>
                <a:srgbClr val="43DA88"/>
              </a:buClr>
              <a:buNone/>
              <a:defRPr>
                <a:solidFill>
                  <a:srgbClr val="23675B"/>
                </a:solidFill>
                <a:latin typeface="Franklin Gothic Medium" panose="020B0603020102020204" pitchFamily="34" charset="0"/>
              </a:defRPr>
            </a:lvl1pPr>
            <a:lvl2pPr>
              <a:buClr>
                <a:srgbClr val="43DA88"/>
              </a:buClr>
              <a:defRPr>
                <a:latin typeface="Franklin Gothic Medium" panose="020B0603020102020204" pitchFamily="34" charset="0"/>
              </a:defRPr>
            </a:lvl2pPr>
            <a:lvl3pPr>
              <a:buClr>
                <a:srgbClr val="43DA88"/>
              </a:buClr>
              <a:defRPr>
                <a:latin typeface="Franklin Gothic Medium" panose="020B0603020102020204" pitchFamily="34" charset="0"/>
              </a:defRPr>
            </a:lvl3pPr>
            <a:lvl4pPr>
              <a:buClr>
                <a:srgbClr val="43DA88"/>
              </a:buClr>
              <a:defRPr>
                <a:latin typeface="Franklin Gothic Medium" panose="020B0603020102020204" pitchFamily="34" charset="0"/>
              </a:defRPr>
            </a:lvl4pPr>
            <a:lvl5pPr>
              <a:buClr>
                <a:srgbClr val="43DA88"/>
              </a:buClr>
              <a:defRPr>
                <a:latin typeface="Franklin Gothic Medium" panose="020B0603020102020204" pitchFamily="34" charset="0"/>
              </a:defRPr>
            </a:lvl5pPr>
          </a:lstStyle>
          <a:p>
            <a:pPr lvl="0"/>
            <a:r>
              <a:rPr lang="sv-SE"/>
              <a:t>Skriv </a:t>
            </a:r>
            <a:r>
              <a:rPr lang="sv-SE" err="1"/>
              <a:t>overskrift</a:t>
            </a:r>
            <a:r>
              <a:rPr lang="sv-SE"/>
              <a:t> </a:t>
            </a:r>
            <a:r>
              <a:rPr lang="sv-SE" err="1"/>
              <a:t>her</a:t>
            </a:r>
            <a:endParaRPr lang="sv-SE"/>
          </a:p>
        </p:txBody>
      </p:sp>
      <p:sp>
        <p:nvSpPr>
          <p:cNvPr id="7" name="Platshållare för media 6">
            <a:extLst>
              <a:ext uri="{FF2B5EF4-FFF2-40B4-BE49-F238E27FC236}">
                <a16:creationId xmlns:a16="http://schemas.microsoft.com/office/drawing/2014/main" id="{F7FAF3FD-9DBE-2F50-B543-E542EDFAB239}"/>
              </a:ext>
            </a:extLst>
          </p:cNvPr>
          <p:cNvSpPr>
            <a:spLocks noGrp="1"/>
          </p:cNvSpPr>
          <p:nvPr>
            <p:ph type="media" sz="quarter" idx="12"/>
          </p:nvPr>
        </p:nvSpPr>
        <p:spPr>
          <a:xfrm>
            <a:off x="3341421" y="1385180"/>
            <a:ext cx="3103066" cy="7273572"/>
          </a:xfrm>
          <a:prstGeom prst="rect">
            <a:avLst/>
          </a:prstGeom>
        </p:spPr>
        <p:txBody>
          <a:bodyPr/>
          <a:lstStyle/>
          <a:p>
            <a:r>
              <a:rPr lang="da-DK"/>
              <a:t>Klik på ikonet for at tilføje et medie</a:t>
            </a:r>
            <a:endParaRPr lang="sv-DK"/>
          </a:p>
        </p:txBody>
      </p:sp>
      <p:cxnSp>
        <p:nvCxnSpPr>
          <p:cNvPr id="8" name="Rak 7">
            <a:extLst>
              <a:ext uri="{FF2B5EF4-FFF2-40B4-BE49-F238E27FC236}">
                <a16:creationId xmlns:a16="http://schemas.microsoft.com/office/drawing/2014/main" id="{A3D6DDB8-3E66-AB83-0227-0DEB5D8D53F6}"/>
              </a:ext>
            </a:extLst>
          </p:cNvPr>
          <p:cNvCxnSpPr/>
          <p:nvPr/>
        </p:nvCxnSpPr>
        <p:spPr>
          <a:xfrm>
            <a:off x="540729" y="903110"/>
            <a:ext cx="5859867" cy="0"/>
          </a:xfrm>
          <a:prstGeom prst="line">
            <a:avLst/>
          </a:prstGeom>
          <a:ln>
            <a:solidFill>
              <a:srgbClr val="23675B"/>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F1258CE4-4B4C-5561-2F02-D160618E89D4}"/>
              </a:ext>
            </a:extLst>
          </p:cNvPr>
          <p:cNvSpPr txBox="1"/>
          <p:nvPr/>
        </p:nvSpPr>
        <p:spPr>
          <a:xfrm>
            <a:off x="5442438" y="404614"/>
            <a:ext cx="1037493" cy="119392"/>
          </a:xfrm>
          <a:prstGeom prst="rect">
            <a:avLst/>
          </a:prstGeom>
          <a:noFill/>
        </p:spPr>
        <p:txBody>
          <a:bodyPr wrap="square" rtlCol="0">
            <a:spAutoFit/>
          </a:bodyPr>
          <a:lstStyle/>
          <a:p>
            <a:pPr algn="r"/>
            <a:r>
              <a:rPr lang="sv-DK" sz="176" b="0" i="0" spc="66">
                <a:solidFill>
                  <a:srgbClr val="43DA88"/>
                </a:solidFill>
                <a:latin typeface="Franklin Gothic Book" panose="020B0503020102020204" pitchFamily="34" charset="0"/>
              </a:rPr>
              <a:t>DANSK SKOLEIDRÆT</a:t>
            </a:r>
          </a:p>
        </p:txBody>
      </p:sp>
      <p:sp>
        <p:nvSpPr>
          <p:cNvPr id="2" name="Platshållare för text 2">
            <a:extLst>
              <a:ext uri="{FF2B5EF4-FFF2-40B4-BE49-F238E27FC236}">
                <a16:creationId xmlns:a16="http://schemas.microsoft.com/office/drawing/2014/main" id="{1068750A-0FD8-FCC1-23C1-5B78197490D1}"/>
              </a:ext>
            </a:extLst>
          </p:cNvPr>
          <p:cNvSpPr>
            <a:spLocks noGrp="1"/>
          </p:cNvSpPr>
          <p:nvPr>
            <p:ph type="body" sz="quarter" idx="13" hasCustomPrompt="1"/>
          </p:nvPr>
        </p:nvSpPr>
        <p:spPr>
          <a:xfrm>
            <a:off x="496768" y="404637"/>
            <a:ext cx="1740877" cy="311172"/>
          </a:xfrm>
          <a:prstGeom prst="rect">
            <a:avLst/>
          </a:prstGeom>
        </p:spPr>
        <p:txBody>
          <a:bodyPr/>
          <a:lstStyle>
            <a:lvl1pPr marL="0" indent="0">
              <a:buClr>
                <a:srgbClr val="43DA88"/>
              </a:buClr>
              <a:buNone/>
              <a:defRPr sz="176" b="0" i="0" spc="66">
                <a:solidFill>
                  <a:srgbClr val="43DA88"/>
                </a:solidFill>
                <a:latin typeface="Franklin Gothic Book" panose="020B0503020102020204" pitchFamily="34" charset="0"/>
              </a:defRPr>
            </a:lvl1pPr>
            <a:lvl2pPr>
              <a:buClr>
                <a:srgbClr val="43DA88"/>
              </a:buClr>
              <a:defRPr>
                <a:solidFill>
                  <a:srgbClr val="23675B"/>
                </a:solidFill>
                <a:latin typeface="Franklin Gothic Medium" panose="020B0603020102020204" pitchFamily="34" charset="0"/>
              </a:defRPr>
            </a:lvl2pPr>
            <a:lvl3pPr>
              <a:buClr>
                <a:srgbClr val="43DA88"/>
              </a:buClr>
              <a:defRPr>
                <a:solidFill>
                  <a:srgbClr val="23675B"/>
                </a:solidFill>
                <a:latin typeface="Franklin Gothic Medium" panose="020B0603020102020204" pitchFamily="34" charset="0"/>
              </a:defRPr>
            </a:lvl3pPr>
            <a:lvl4pPr>
              <a:buClr>
                <a:srgbClr val="43DA88"/>
              </a:buClr>
              <a:defRPr>
                <a:solidFill>
                  <a:srgbClr val="23675B"/>
                </a:solidFill>
                <a:latin typeface="Franklin Gothic Medium" panose="020B0603020102020204" pitchFamily="34" charset="0"/>
              </a:defRPr>
            </a:lvl4pPr>
            <a:lvl5pPr>
              <a:buClr>
                <a:srgbClr val="43DA88"/>
              </a:buClr>
              <a:defRPr>
                <a:solidFill>
                  <a:srgbClr val="23675B"/>
                </a:solidFill>
                <a:latin typeface="Franklin Gothic Medium" panose="020B0603020102020204" pitchFamily="34" charset="0"/>
              </a:defRPr>
            </a:lvl5pPr>
          </a:lstStyle>
          <a:p>
            <a:pPr lvl="0"/>
            <a:r>
              <a:rPr lang="sv-SE"/>
              <a:t>SKRIV AGENDAPUNKT I VERSALER HER</a:t>
            </a:r>
            <a:endParaRPr lang="sv-DK"/>
          </a:p>
        </p:txBody>
      </p:sp>
    </p:spTree>
    <p:extLst>
      <p:ext uri="{BB962C8B-B14F-4D97-AF65-F5344CB8AC3E}">
        <p14:creationId xmlns:p14="http://schemas.microsoft.com/office/powerpoint/2010/main" val="2408007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 media slide - farv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B6C0EE0-8764-BAE7-2A25-1C7821347129}"/>
              </a:ext>
            </a:extLst>
          </p:cNvPr>
          <p:cNvSpPr/>
          <p:nvPr/>
        </p:nvSpPr>
        <p:spPr>
          <a:xfrm>
            <a:off x="0" y="0"/>
            <a:ext cx="6858000" cy="9906000"/>
          </a:xfrm>
          <a:prstGeom prst="rect">
            <a:avLst/>
          </a:prstGeom>
          <a:solidFill>
            <a:srgbClr val="25B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DK" sz="394"/>
          </a:p>
        </p:txBody>
      </p:sp>
      <p:pic>
        <p:nvPicPr>
          <p:cNvPr id="6" name="Bildobjekt 5">
            <a:extLst>
              <a:ext uri="{FF2B5EF4-FFF2-40B4-BE49-F238E27FC236}">
                <a16:creationId xmlns:a16="http://schemas.microsoft.com/office/drawing/2014/main" id="{0473449F-9B62-1AC7-5AED-0990A5C0F6C7}"/>
              </a:ext>
            </a:extLst>
          </p:cNvPr>
          <p:cNvPicPr>
            <a:picLocks noChangeAspect="1"/>
          </p:cNvPicPr>
          <p:nvPr/>
        </p:nvPicPr>
        <p:blipFill>
          <a:blip r:embed="rId2">
            <a:alphaModFix amt="20000"/>
          </a:blip>
          <a:stretch>
            <a:fillRect/>
          </a:stretch>
        </p:blipFill>
        <p:spPr>
          <a:xfrm>
            <a:off x="-835818" y="2101797"/>
            <a:ext cx="3731724" cy="10677226"/>
          </a:xfrm>
          <a:prstGeom prst="rect">
            <a:avLst/>
          </a:prstGeom>
        </p:spPr>
      </p:pic>
      <p:sp>
        <p:nvSpPr>
          <p:cNvPr id="3" name="Platshållare för text 2">
            <a:extLst>
              <a:ext uri="{FF2B5EF4-FFF2-40B4-BE49-F238E27FC236}">
                <a16:creationId xmlns:a16="http://schemas.microsoft.com/office/drawing/2014/main" id="{156C8996-94E5-2EDD-FA56-4588BDA2CFD6}"/>
              </a:ext>
            </a:extLst>
          </p:cNvPr>
          <p:cNvSpPr>
            <a:spLocks noGrp="1"/>
          </p:cNvSpPr>
          <p:nvPr>
            <p:ph type="body" sz="quarter" idx="10"/>
          </p:nvPr>
        </p:nvSpPr>
        <p:spPr>
          <a:xfrm>
            <a:off x="536332" y="3296356"/>
            <a:ext cx="2659673" cy="5362221"/>
          </a:xfrm>
          <a:prstGeom prst="rect">
            <a:avLst/>
          </a:prstGeom>
        </p:spPr>
        <p:txBody>
          <a:bodyPr/>
          <a:lstStyle>
            <a:lvl1pPr>
              <a:buClr>
                <a:srgbClr val="23675B"/>
              </a:buClr>
              <a:defRPr sz="526">
                <a:solidFill>
                  <a:srgbClr val="23675B"/>
                </a:solidFill>
                <a:latin typeface="Franklin Gothic Medium" panose="020B0603020102020204" pitchFamily="34" charset="0"/>
              </a:defRPr>
            </a:lvl1pPr>
            <a:lvl2pPr>
              <a:buClr>
                <a:srgbClr val="23675B"/>
              </a:buClr>
              <a:defRPr sz="438">
                <a:solidFill>
                  <a:srgbClr val="23675B"/>
                </a:solidFill>
                <a:latin typeface="Franklin Gothic Medium" panose="020B0603020102020204" pitchFamily="34" charset="0"/>
              </a:defRPr>
            </a:lvl2pPr>
            <a:lvl3pPr>
              <a:buClr>
                <a:srgbClr val="23675B"/>
              </a:buClr>
              <a:defRPr sz="394">
                <a:solidFill>
                  <a:srgbClr val="23675B"/>
                </a:solidFill>
                <a:latin typeface="Franklin Gothic Medium" panose="020B0603020102020204" pitchFamily="34" charset="0"/>
              </a:defRPr>
            </a:lvl3pPr>
            <a:lvl4pPr>
              <a:buClr>
                <a:srgbClr val="23675B"/>
              </a:buClr>
              <a:defRPr sz="350">
                <a:solidFill>
                  <a:srgbClr val="23675B"/>
                </a:solidFill>
                <a:latin typeface="Franklin Gothic Medium" panose="020B0603020102020204" pitchFamily="34" charset="0"/>
              </a:defRPr>
            </a:lvl4pPr>
            <a:lvl5pPr>
              <a:buClr>
                <a:srgbClr val="23675B"/>
              </a:buClr>
              <a:defRPr sz="307">
                <a:solidFill>
                  <a:srgbClr val="23675B"/>
                </a:solidFill>
                <a:latin typeface="Franklin Gothic Medium" panose="020B060302010202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sv-DK"/>
          </a:p>
        </p:txBody>
      </p:sp>
      <p:sp>
        <p:nvSpPr>
          <p:cNvPr id="4" name="Platshållare för text 2">
            <a:extLst>
              <a:ext uri="{FF2B5EF4-FFF2-40B4-BE49-F238E27FC236}">
                <a16:creationId xmlns:a16="http://schemas.microsoft.com/office/drawing/2014/main" id="{533FE8EF-7D1F-1CD8-EA9B-D77FEA944A1C}"/>
              </a:ext>
            </a:extLst>
          </p:cNvPr>
          <p:cNvSpPr>
            <a:spLocks noGrp="1"/>
          </p:cNvSpPr>
          <p:nvPr>
            <p:ph type="body" sz="quarter" idx="11" hasCustomPrompt="1"/>
          </p:nvPr>
        </p:nvSpPr>
        <p:spPr>
          <a:xfrm>
            <a:off x="536332" y="1386064"/>
            <a:ext cx="2659673" cy="1774825"/>
          </a:xfrm>
          <a:prstGeom prst="rect">
            <a:avLst/>
          </a:prstGeom>
        </p:spPr>
        <p:txBody>
          <a:bodyPr/>
          <a:lstStyle>
            <a:lvl1pPr marL="0" indent="0">
              <a:buClr>
                <a:srgbClr val="43DA88"/>
              </a:buClr>
              <a:buNone/>
              <a:defRPr>
                <a:solidFill>
                  <a:srgbClr val="23675B"/>
                </a:solidFill>
                <a:latin typeface="Franklin Gothic Medium" panose="020B0603020102020204" pitchFamily="34" charset="0"/>
              </a:defRPr>
            </a:lvl1pPr>
            <a:lvl2pPr>
              <a:buClr>
                <a:srgbClr val="43DA88"/>
              </a:buClr>
              <a:defRPr>
                <a:latin typeface="Franklin Gothic Medium" panose="020B0603020102020204" pitchFamily="34" charset="0"/>
              </a:defRPr>
            </a:lvl2pPr>
            <a:lvl3pPr>
              <a:buClr>
                <a:srgbClr val="43DA88"/>
              </a:buClr>
              <a:defRPr>
                <a:latin typeface="Franklin Gothic Medium" panose="020B0603020102020204" pitchFamily="34" charset="0"/>
              </a:defRPr>
            </a:lvl3pPr>
            <a:lvl4pPr>
              <a:buClr>
                <a:srgbClr val="43DA88"/>
              </a:buClr>
              <a:defRPr>
                <a:latin typeface="Franklin Gothic Medium" panose="020B0603020102020204" pitchFamily="34" charset="0"/>
              </a:defRPr>
            </a:lvl4pPr>
            <a:lvl5pPr>
              <a:buClr>
                <a:srgbClr val="43DA88"/>
              </a:buClr>
              <a:defRPr>
                <a:latin typeface="Franklin Gothic Medium" panose="020B0603020102020204" pitchFamily="34" charset="0"/>
              </a:defRPr>
            </a:lvl5pPr>
          </a:lstStyle>
          <a:p>
            <a:pPr lvl="0"/>
            <a:r>
              <a:rPr lang="sv-SE"/>
              <a:t>Skriv </a:t>
            </a:r>
            <a:r>
              <a:rPr lang="sv-SE" err="1"/>
              <a:t>overskrift</a:t>
            </a:r>
            <a:r>
              <a:rPr lang="sv-SE"/>
              <a:t> </a:t>
            </a:r>
            <a:r>
              <a:rPr lang="sv-SE" err="1"/>
              <a:t>her</a:t>
            </a:r>
            <a:endParaRPr lang="sv-SE"/>
          </a:p>
        </p:txBody>
      </p:sp>
      <p:sp>
        <p:nvSpPr>
          <p:cNvPr id="7" name="Platshållare för media 6">
            <a:extLst>
              <a:ext uri="{FF2B5EF4-FFF2-40B4-BE49-F238E27FC236}">
                <a16:creationId xmlns:a16="http://schemas.microsoft.com/office/drawing/2014/main" id="{F7FAF3FD-9DBE-2F50-B543-E542EDFAB239}"/>
              </a:ext>
            </a:extLst>
          </p:cNvPr>
          <p:cNvSpPr>
            <a:spLocks noGrp="1"/>
          </p:cNvSpPr>
          <p:nvPr>
            <p:ph type="media" sz="quarter" idx="12"/>
          </p:nvPr>
        </p:nvSpPr>
        <p:spPr>
          <a:xfrm>
            <a:off x="3348739" y="1386062"/>
            <a:ext cx="3103066" cy="7273572"/>
          </a:xfrm>
          <a:prstGeom prst="rect">
            <a:avLst/>
          </a:prstGeom>
        </p:spPr>
        <p:txBody>
          <a:bodyPr/>
          <a:lstStyle/>
          <a:p>
            <a:r>
              <a:rPr lang="da-DK"/>
              <a:t>Klik på ikonet for at tilføje et medie</a:t>
            </a:r>
            <a:endParaRPr lang="sv-DK"/>
          </a:p>
        </p:txBody>
      </p:sp>
      <p:cxnSp>
        <p:nvCxnSpPr>
          <p:cNvPr id="8" name="Rak 7">
            <a:extLst>
              <a:ext uri="{FF2B5EF4-FFF2-40B4-BE49-F238E27FC236}">
                <a16:creationId xmlns:a16="http://schemas.microsoft.com/office/drawing/2014/main" id="{A3D6DDB8-3E66-AB83-0227-0DEB5D8D53F6}"/>
              </a:ext>
            </a:extLst>
          </p:cNvPr>
          <p:cNvCxnSpPr/>
          <p:nvPr/>
        </p:nvCxnSpPr>
        <p:spPr>
          <a:xfrm>
            <a:off x="540729" y="903110"/>
            <a:ext cx="5859867" cy="0"/>
          </a:xfrm>
          <a:prstGeom prst="line">
            <a:avLst/>
          </a:prstGeom>
          <a:ln>
            <a:solidFill>
              <a:srgbClr val="23675B"/>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F1258CE4-4B4C-5561-2F02-D160618E89D4}"/>
              </a:ext>
            </a:extLst>
          </p:cNvPr>
          <p:cNvSpPr txBox="1"/>
          <p:nvPr/>
        </p:nvSpPr>
        <p:spPr>
          <a:xfrm>
            <a:off x="5442438" y="404614"/>
            <a:ext cx="1037493" cy="119392"/>
          </a:xfrm>
          <a:prstGeom prst="rect">
            <a:avLst/>
          </a:prstGeom>
          <a:noFill/>
        </p:spPr>
        <p:txBody>
          <a:bodyPr wrap="square" rtlCol="0">
            <a:spAutoFit/>
          </a:bodyPr>
          <a:lstStyle/>
          <a:p>
            <a:pPr algn="r"/>
            <a:r>
              <a:rPr lang="sv-DK" sz="176" b="0" i="0" spc="66">
                <a:solidFill>
                  <a:srgbClr val="23675B"/>
                </a:solidFill>
                <a:latin typeface="Franklin Gothic Book" panose="020B0503020102020204" pitchFamily="34" charset="0"/>
              </a:rPr>
              <a:t>DANSK SKOLEIDRÆT</a:t>
            </a:r>
          </a:p>
        </p:txBody>
      </p:sp>
      <p:sp>
        <p:nvSpPr>
          <p:cNvPr id="2" name="Platshållare för text 2">
            <a:extLst>
              <a:ext uri="{FF2B5EF4-FFF2-40B4-BE49-F238E27FC236}">
                <a16:creationId xmlns:a16="http://schemas.microsoft.com/office/drawing/2014/main" id="{1068750A-0FD8-FCC1-23C1-5B78197490D1}"/>
              </a:ext>
            </a:extLst>
          </p:cNvPr>
          <p:cNvSpPr>
            <a:spLocks noGrp="1"/>
          </p:cNvSpPr>
          <p:nvPr>
            <p:ph type="body" sz="quarter" idx="13" hasCustomPrompt="1"/>
          </p:nvPr>
        </p:nvSpPr>
        <p:spPr>
          <a:xfrm>
            <a:off x="496768" y="404637"/>
            <a:ext cx="1740877" cy="311172"/>
          </a:xfrm>
          <a:prstGeom prst="rect">
            <a:avLst/>
          </a:prstGeom>
        </p:spPr>
        <p:txBody>
          <a:bodyPr/>
          <a:lstStyle>
            <a:lvl1pPr marL="0" indent="0">
              <a:buClr>
                <a:srgbClr val="43DA88"/>
              </a:buClr>
              <a:buNone/>
              <a:defRPr sz="176" b="0" i="0" spc="66">
                <a:solidFill>
                  <a:srgbClr val="23675B"/>
                </a:solidFill>
                <a:latin typeface="Franklin Gothic Book" panose="020B0503020102020204" pitchFamily="34" charset="0"/>
              </a:defRPr>
            </a:lvl1pPr>
            <a:lvl2pPr>
              <a:buClr>
                <a:srgbClr val="43DA88"/>
              </a:buClr>
              <a:defRPr>
                <a:solidFill>
                  <a:srgbClr val="23675B"/>
                </a:solidFill>
                <a:latin typeface="Franklin Gothic Medium" panose="020B0603020102020204" pitchFamily="34" charset="0"/>
              </a:defRPr>
            </a:lvl2pPr>
            <a:lvl3pPr>
              <a:buClr>
                <a:srgbClr val="43DA88"/>
              </a:buClr>
              <a:defRPr>
                <a:solidFill>
                  <a:srgbClr val="23675B"/>
                </a:solidFill>
                <a:latin typeface="Franklin Gothic Medium" panose="020B0603020102020204" pitchFamily="34" charset="0"/>
              </a:defRPr>
            </a:lvl3pPr>
            <a:lvl4pPr>
              <a:buClr>
                <a:srgbClr val="43DA88"/>
              </a:buClr>
              <a:defRPr>
                <a:solidFill>
                  <a:srgbClr val="23675B"/>
                </a:solidFill>
                <a:latin typeface="Franklin Gothic Medium" panose="020B0603020102020204" pitchFamily="34" charset="0"/>
              </a:defRPr>
            </a:lvl4pPr>
            <a:lvl5pPr>
              <a:buClr>
                <a:srgbClr val="43DA88"/>
              </a:buClr>
              <a:defRPr>
                <a:solidFill>
                  <a:srgbClr val="23675B"/>
                </a:solidFill>
                <a:latin typeface="Franklin Gothic Medium" panose="020B0603020102020204" pitchFamily="34" charset="0"/>
              </a:defRPr>
            </a:lvl5pPr>
          </a:lstStyle>
          <a:p>
            <a:pPr lvl="0"/>
            <a:r>
              <a:rPr lang="sv-SE"/>
              <a:t>SKRIV AGENDAPUNKT I VERSALER HER</a:t>
            </a:r>
            <a:endParaRPr lang="sv-DK"/>
          </a:p>
        </p:txBody>
      </p:sp>
    </p:spTree>
    <p:extLst>
      <p:ext uri="{BB962C8B-B14F-4D97-AF65-F5344CB8AC3E}">
        <p14:creationId xmlns:p14="http://schemas.microsoft.com/office/powerpoint/2010/main" val="3853591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ekst + billede slide">
    <p:bg>
      <p:bgPr>
        <a:solidFill>
          <a:srgbClr val="FFFFFF"/>
        </a:solidFill>
        <a:effectLst/>
      </p:bgPr>
    </p:bg>
    <p:spTree>
      <p:nvGrpSpPr>
        <p:cNvPr id="1" name=""/>
        <p:cNvGrpSpPr/>
        <p:nvPr/>
      </p:nvGrpSpPr>
      <p:grpSpPr>
        <a:xfrm>
          <a:off x="0" y="0"/>
          <a:ext cx="0" cy="0"/>
          <a:chOff x="0" y="0"/>
          <a:chExt cx="0" cy="0"/>
        </a:xfrm>
      </p:grpSpPr>
      <p:pic>
        <p:nvPicPr>
          <p:cNvPr id="9" name="Billede 8" descr="Et billede, der indeholder Font/skrifttype, tekst, Grafik, grafisk design&#10;&#10;Automatisk genereret beskrivelse">
            <a:extLst>
              <a:ext uri="{FF2B5EF4-FFF2-40B4-BE49-F238E27FC236}">
                <a16:creationId xmlns:a16="http://schemas.microsoft.com/office/drawing/2014/main" id="{F2690C02-49E7-4946-E0BC-BD91BE2DEC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9359" y="9261784"/>
            <a:ext cx="1459281" cy="440695"/>
          </a:xfrm>
          <a:prstGeom prst="rect">
            <a:avLst/>
          </a:prstGeom>
        </p:spPr>
      </p:pic>
      <p:pic>
        <p:nvPicPr>
          <p:cNvPr id="11" name="Billede 10" descr="Et billede, der indeholder tegning, skitse, Børnekunst, Grafik&#10;&#10;Automatisk genereret beskrivelse">
            <a:extLst>
              <a:ext uri="{FF2B5EF4-FFF2-40B4-BE49-F238E27FC236}">
                <a16:creationId xmlns:a16="http://schemas.microsoft.com/office/drawing/2014/main" id="{5D163369-C26A-6247-AF33-3C0EFE5AAE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7518" y="9261784"/>
            <a:ext cx="529715" cy="517642"/>
          </a:xfrm>
          <a:prstGeom prst="rect">
            <a:avLst/>
          </a:prstGeom>
        </p:spPr>
      </p:pic>
      <p:pic>
        <p:nvPicPr>
          <p:cNvPr id="13" name="Billede 12" descr="Et billede, der indeholder Grafik, kunst, design&#10;&#10;Automatisk genereret beskrivelse">
            <a:extLst>
              <a:ext uri="{FF2B5EF4-FFF2-40B4-BE49-F238E27FC236}">
                <a16:creationId xmlns:a16="http://schemas.microsoft.com/office/drawing/2014/main" id="{671F5F23-CC33-0B06-DB4B-94D5D442AB4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8336" y="9126280"/>
            <a:ext cx="489514" cy="576199"/>
          </a:xfrm>
          <a:prstGeom prst="rect">
            <a:avLst/>
          </a:prstGeom>
        </p:spPr>
      </p:pic>
      <p:pic>
        <p:nvPicPr>
          <p:cNvPr id="17" name="Billede 16" descr="Et billede, der indeholder Grafik, cirkel, grøn, Farverigt&#10;&#10;Automatisk genereret beskrivelse">
            <a:extLst>
              <a:ext uri="{FF2B5EF4-FFF2-40B4-BE49-F238E27FC236}">
                <a16:creationId xmlns:a16="http://schemas.microsoft.com/office/drawing/2014/main" id="{5B2674EA-26DC-79BB-6A82-5196FE3925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66711" y="9261782"/>
            <a:ext cx="543786" cy="440695"/>
          </a:xfrm>
          <a:prstGeom prst="rect">
            <a:avLst/>
          </a:prstGeom>
        </p:spPr>
      </p:pic>
      <p:pic>
        <p:nvPicPr>
          <p:cNvPr id="19" name="Billede 18" descr="Et billede, der indeholder Grafik, symbol&#10;&#10;Automatisk genereret beskrivelse">
            <a:extLst>
              <a:ext uri="{FF2B5EF4-FFF2-40B4-BE49-F238E27FC236}">
                <a16:creationId xmlns:a16="http://schemas.microsoft.com/office/drawing/2014/main" id="{A80776ED-C270-EEA9-A2CC-97DAB8C9AA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14871" y="9190975"/>
            <a:ext cx="518874" cy="582308"/>
          </a:xfrm>
          <a:prstGeom prst="rect">
            <a:avLst/>
          </a:prstGeom>
        </p:spPr>
      </p:pic>
      <p:pic>
        <p:nvPicPr>
          <p:cNvPr id="21" name="Billede 20" descr="Et billede, der indeholder Grafik&#10;&#10;Automatisk genereret beskrivelse">
            <a:extLst>
              <a:ext uri="{FF2B5EF4-FFF2-40B4-BE49-F238E27FC236}">
                <a16:creationId xmlns:a16="http://schemas.microsoft.com/office/drawing/2014/main" id="{7DF2E0E9-F634-34B1-A726-1A649BFA920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0631964">
            <a:off x="4746274" y="9363927"/>
            <a:ext cx="161907" cy="140449"/>
          </a:xfrm>
          <a:prstGeom prst="rect">
            <a:avLst/>
          </a:prstGeom>
        </p:spPr>
      </p:pic>
      <p:pic>
        <p:nvPicPr>
          <p:cNvPr id="2" name="Billede 1" descr="Et billede, der indeholder Font/skrifttype, Grafik, grafisk design, tekst&#10;&#10;Automatisk genereret beskrivelse">
            <a:extLst>
              <a:ext uri="{FF2B5EF4-FFF2-40B4-BE49-F238E27FC236}">
                <a16:creationId xmlns:a16="http://schemas.microsoft.com/office/drawing/2014/main" id="{673CC436-7FC3-6F8E-872F-A3941542F1E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94466" y="298771"/>
            <a:ext cx="1272245" cy="344437"/>
          </a:xfrm>
          <a:prstGeom prst="rect">
            <a:avLst/>
          </a:prstGeom>
        </p:spPr>
      </p:pic>
    </p:spTree>
    <p:extLst>
      <p:ext uri="{BB962C8B-B14F-4D97-AF65-F5344CB8AC3E}">
        <p14:creationId xmlns:p14="http://schemas.microsoft.com/office/powerpoint/2010/main" val="357654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C5C42-4DDA-E2B2-A7C0-E9A0B34D2086}"/>
              </a:ext>
            </a:extLst>
          </p:cNvPr>
          <p:cNvSpPr>
            <a:spLocks noGrp="1"/>
          </p:cNvSpPr>
          <p:nvPr>
            <p:ph type="title"/>
          </p:nvPr>
        </p:nvSpPr>
        <p:spPr/>
        <p:txBody>
          <a:bodyPr/>
          <a:lstStyle/>
          <a:p>
            <a:r>
              <a:rPr lang="da-DK"/>
              <a:t>Klik for at redigere titeltypografien i masteren</a:t>
            </a:r>
            <a:endParaRPr lang="en-US"/>
          </a:p>
        </p:txBody>
      </p:sp>
      <p:sp>
        <p:nvSpPr>
          <p:cNvPr id="3" name="Pladsholder til indhold 2">
            <a:extLst>
              <a:ext uri="{FF2B5EF4-FFF2-40B4-BE49-F238E27FC236}">
                <a16:creationId xmlns:a16="http://schemas.microsoft.com/office/drawing/2014/main" id="{2D9F823A-0538-4179-7AA2-0EF69587B637}"/>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a:extLst>
              <a:ext uri="{FF2B5EF4-FFF2-40B4-BE49-F238E27FC236}">
                <a16:creationId xmlns:a16="http://schemas.microsoft.com/office/drawing/2014/main" id="{18329703-0540-BA14-047C-07025BF83762}"/>
              </a:ext>
            </a:extLst>
          </p:cNvPr>
          <p:cNvSpPr>
            <a:spLocks noGrp="1"/>
          </p:cNvSpPr>
          <p:nvPr>
            <p:ph type="dt" sz="half" idx="10"/>
          </p:nvPr>
        </p:nvSpPr>
        <p:spPr/>
        <p:txBody>
          <a:bodyPr/>
          <a:lstStyle/>
          <a:p>
            <a:endParaRPr lang="da-DK"/>
          </a:p>
        </p:txBody>
      </p:sp>
      <p:sp>
        <p:nvSpPr>
          <p:cNvPr id="5" name="Pladsholder til sidefod 4">
            <a:extLst>
              <a:ext uri="{FF2B5EF4-FFF2-40B4-BE49-F238E27FC236}">
                <a16:creationId xmlns:a16="http://schemas.microsoft.com/office/drawing/2014/main" id="{E3B8534C-F289-6DA3-FADE-A2FAEA50659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BA482E2-8E41-4BB6-5500-FB352342F637}"/>
              </a:ext>
            </a:extLst>
          </p:cNvPr>
          <p:cNvSpPr>
            <a:spLocks noGrp="1"/>
          </p:cNvSpPr>
          <p:nvPr>
            <p:ph type="sldNum" sz="quarter" idx="12"/>
          </p:nvPr>
        </p:nvSpPr>
        <p:spPr/>
        <p:txBody>
          <a:bodyPr/>
          <a:lstStyle/>
          <a:p>
            <a:fld id="{DAFAEE2B-4CD6-4BAD-A7B2-F27915BCC946}" type="slidenum">
              <a:rPr lang="da-DK" smtClean="0"/>
              <a:t>‹nr.›</a:t>
            </a:fld>
            <a:endParaRPr lang="da-DK"/>
          </a:p>
        </p:txBody>
      </p:sp>
    </p:spTree>
    <p:extLst>
      <p:ext uri="{BB962C8B-B14F-4D97-AF65-F5344CB8AC3E}">
        <p14:creationId xmlns:p14="http://schemas.microsoft.com/office/powerpoint/2010/main" val="836037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kst + billede slide">
    <p:bg>
      <p:bgPr>
        <a:solidFill>
          <a:srgbClr val="FFFFFF"/>
        </a:solidFill>
        <a:effectLst/>
      </p:bgPr>
    </p:bg>
    <p:spTree>
      <p:nvGrpSpPr>
        <p:cNvPr id="1" name=""/>
        <p:cNvGrpSpPr/>
        <p:nvPr/>
      </p:nvGrpSpPr>
      <p:grpSpPr>
        <a:xfrm>
          <a:off x="0" y="0"/>
          <a:ext cx="0" cy="0"/>
          <a:chOff x="0" y="0"/>
          <a:chExt cx="0" cy="0"/>
        </a:xfrm>
      </p:grpSpPr>
      <p:pic>
        <p:nvPicPr>
          <p:cNvPr id="9" name="Billede 8" descr="Et billede, der indeholder Font/skrifttype, tekst, Grafik, grafisk design&#10;&#10;Automatisk genereret beskrivelse">
            <a:extLst>
              <a:ext uri="{FF2B5EF4-FFF2-40B4-BE49-F238E27FC236}">
                <a16:creationId xmlns:a16="http://schemas.microsoft.com/office/drawing/2014/main" id="{F2690C02-49E7-4946-E0BC-BD91BE2DEC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9359" y="9261784"/>
            <a:ext cx="1459281" cy="440695"/>
          </a:xfrm>
          <a:prstGeom prst="rect">
            <a:avLst/>
          </a:prstGeom>
        </p:spPr>
      </p:pic>
      <p:pic>
        <p:nvPicPr>
          <p:cNvPr id="11" name="Billede 10" descr="Et billede, der indeholder tegning, skitse, Børnekunst, Grafik&#10;&#10;Automatisk genereret beskrivelse">
            <a:extLst>
              <a:ext uri="{FF2B5EF4-FFF2-40B4-BE49-F238E27FC236}">
                <a16:creationId xmlns:a16="http://schemas.microsoft.com/office/drawing/2014/main" id="{5D163369-C26A-6247-AF33-3C0EFE5AAE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7518" y="9261784"/>
            <a:ext cx="529715" cy="517642"/>
          </a:xfrm>
          <a:prstGeom prst="rect">
            <a:avLst/>
          </a:prstGeom>
        </p:spPr>
      </p:pic>
      <p:pic>
        <p:nvPicPr>
          <p:cNvPr id="13" name="Billede 12" descr="Et billede, der indeholder Grafik, kunst, design&#10;&#10;Automatisk genereret beskrivelse">
            <a:extLst>
              <a:ext uri="{FF2B5EF4-FFF2-40B4-BE49-F238E27FC236}">
                <a16:creationId xmlns:a16="http://schemas.microsoft.com/office/drawing/2014/main" id="{671F5F23-CC33-0B06-DB4B-94D5D442AB4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8336" y="9126280"/>
            <a:ext cx="489514" cy="576199"/>
          </a:xfrm>
          <a:prstGeom prst="rect">
            <a:avLst/>
          </a:prstGeom>
        </p:spPr>
      </p:pic>
      <p:pic>
        <p:nvPicPr>
          <p:cNvPr id="17" name="Billede 16" descr="Et billede, der indeholder Grafik, cirkel, grøn, Farverigt&#10;&#10;Automatisk genereret beskrivelse">
            <a:extLst>
              <a:ext uri="{FF2B5EF4-FFF2-40B4-BE49-F238E27FC236}">
                <a16:creationId xmlns:a16="http://schemas.microsoft.com/office/drawing/2014/main" id="{5B2674EA-26DC-79BB-6A82-5196FE3925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66711" y="9261782"/>
            <a:ext cx="543786" cy="440695"/>
          </a:xfrm>
          <a:prstGeom prst="rect">
            <a:avLst/>
          </a:prstGeom>
        </p:spPr>
      </p:pic>
      <p:pic>
        <p:nvPicPr>
          <p:cNvPr id="19" name="Billede 18" descr="Et billede, der indeholder Grafik, symbol&#10;&#10;Automatisk genereret beskrivelse">
            <a:extLst>
              <a:ext uri="{FF2B5EF4-FFF2-40B4-BE49-F238E27FC236}">
                <a16:creationId xmlns:a16="http://schemas.microsoft.com/office/drawing/2014/main" id="{A80776ED-C270-EEA9-A2CC-97DAB8C9AA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14871" y="9190975"/>
            <a:ext cx="518874" cy="582308"/>
          </a:xfrm>
          <a:prstGeom prst="rect">
            <a:avLst/>
          </a:prstGeom>
        </p:spPr>
      </p:pic>
      <p:pic>
        <p:nvPicPr>
          <p:cNvPr id="21" name="Billede 20" descr="Et billede, der indeholder Grafik&#10;&#10;Automatisk genereret beskrivelse">
            <a:extLst>
              <a:ext uri="{FF2B5EF4-FFF2-40B4-BE49-F238E27FC236}">
                <a16:creationId xmlns:a16="http://schemas.microsoft.com/office/drawing/2014/main" id="{7DF2E0E9-F634-34B1-A726-1A649BFA920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0631964">
            <a:off x="4746274" y="9363927"/>
            <a:ext cx="161907" cy="140449"/>
          </a:xfrm>
          <a:prstGeom prst="rect">
            <a:avLst/>
          </a:prstGeom>
        </p:spPr>
      </p:pic>
    </p:spTree>
    <p:extLst>
      <p:ext uri="{BB962C8B-B14F-4D97-AF65-F5344CB8AC3E}">
        <p14:creationId xmlns:p14="http://schemas.microsoft.com/office/powerpoint/2010/main" val="419207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A586BF-31A0-B970-A53B-758D9F88B9C0}"/>
              </a:ext>
            </a:extLst>
          </p:cNvPr>
          <p:cNvSpPr>
            <a:spLocks noGrp="1"/>
          </p:cNvSpPr>
          <p:nvPr>
            <p:ph type="title"/>
          </p:nvPr>
        </p:nvSpPr>
        <p:spPr>
          <a:xfrm>
            <a:off x="467917" y="2469622"/>
            <a:ext cx="5915025" cy="4120620"/>
          </a:xfrm>
        </p:spPr>
        <p:txBody>
          <a:bodyPr anchor="b"/>
          <a:lstStyle>
            <a:lvl1pPr>
              <a:defRPr sz="1315"/>
            </a:lvl1pPr>
          </a:lstStyle>
          <a:p>
            <a:r>
              <a:rPr lang="da-DK"/>
              <a:t>Klik for at redigere titeltypografien i masteren</a:t>
            </a:r>
            <a:endParaRPr lang="en-US"/>
          </a:p>
        </p:txBody>
      </p:sp>
      <p:sp>
        <p:nvSpPr>
          <p:cNvPr id="3" name="Pladsholder til tekst 2">
            <a:extLst>
              <a:ext uri="{FF2B5EF4-FFF2-40B4-BE49-F238E27FC236}">
                <a16:creationId xmlns:a16="http://schemas.microsoft.com/office/drawing/2014/main" id="{30C9D782-B69B-5992-64B3-0C232180DFEA}"/>
              </a:ext>
            </a:extLst>
          </p:cNvPr>
          <p:cNvSpPr>
            <a:spLocks noGrp="1"/>
          </p:cNvSpPr>
          <p:nvPr>
            <p:ph type="body" idx="1"/>
          </p:nvPr>
        </p:nvSpPr>
        <p:spPr>
          <a:xfrm>
            <a:off x="467917" y="6629226"/>
            <a:ext cx="5915025" cy="2166937"/>
          </a:xfrm>
        </p:spPr>
        <p:txBody>
          <a:bodyPr/>
          <a:lstStyle>
            <a:lvl1pPr marL="0" indent="0">
              <a:buNone/>
              <a:defRPr sz="526">
                <a:solidFill>
                  <a:schemeClr val="tx1">
                    <a:tint val="75000"/>
                  </a:schemeClr>
                </a:solidFill>
              </a:defRPr>
            </a:lvl1pPr>
            <a:lvl2pPr marL="100149" indent="0">
              <a:buNone/>
              <a:defRPr sz="438">
                <a:solidFill>
                  <a:schemeClr val="tx1">
                    <a:tint val="75000"/>
                  </a:schemeClr>
                </a:solidFill>
              </a:defRPr>
            </a:lvl2pPr>
            <a:lvl3pPr marL="200298" indent="0">
              <a:buNone/>
              <a:defRPr sz="394">
                <a:solidFill>
                  <a:schemeClr val="tx1">
                    <a:tint val="75000"/>
                  </a:schemeClr>
                </a:solidFill>
              </a:defRPr>
            </a:lvl3pPr>
            <a:lvl4pPr marL="300446" indent="0">
              <a:buNone/>
              <a:defRPr sz="350">
                <a:solidFill>
                  <a:schemeClr val="tx1">
                    <a:tint val="75000"/>
                  </a:schemeClr>
                </a:solidFill>
              </a:defRPr>
            </a:lvl4pPr>
            <a:lvl5pPr marL="400595" indent="0">
              <a:buNone/>
              <a:defRPr sz="350">
                <a:solidFill>
                  <a:schemeClr val="tx1">
                    <a:tint val="75000"/>
                  </a:schemeClr>
                </a:solidFill>
              </a:defRPr>
            </a:lvl5pPr>
            <a:lvl6pPr marL="500744" indent="0">
              <a:buNone/>
              <a:defRPr sz="350">
                <a:solidFill>
                  <a:schemeClr val="tx1">
                    <a:tint val="75000"/>
                  </a:schemeClr>
                </a:solidFill>
              </a:defRPr>
            </a:lvl6pPr>
            <a:lvl7pPr marL="600893" indent="0">
              <a:buNone/>
              <a:defRPr sz="350">
                <a:solidFill>
                  <a:schemeClr val="tx1">
                    <a:tint val="75000"/>
                  </a:schemeClr>
                </a:solidFill>
              </a:defRPr>
            </a:lvl7pPr>
            <a:lvl8pPr marL="701042" indent="0">
              <a:buNone/>
              <a:defRPr sz="350">
                <a:solidFill>
                  <a:schemeClr val="tx1">
                    <a:tint val="75000"/>
                  </a:schemeClr>
                </a:solidFill>
              </a:defRPr>
            </a:lvl8pPr>
            <a:lvl9pPr marL="801190" indent="0">
              <a:buNone/>
              <a:defRPr sz="35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DBC98D0B-E044-C2AF-57AD-7DDC3DF6E1F8}"/>
              </a:ext>
            </a:extLst>
          </p:cNvPr>
          <p:cNvSpPr>
            <a:spLocks noGrp="1"/>
          </p:cNvSpPr>
          <p:nvPr>
            <p:ph type="dt" sz="half" idx="10"/>
          </p:nvPr>
        </p:nvSpPr>
        <p:spPr/>
        <p:txBody>
          <a:bodyPr/>
          <a:lstStyle/>
          <a:p>
            <a:endParaRPr lang="da-DK"/>
          </a:p>
        </p:txBody>
      </p:sp>
      <p:sp>
        <p:nvSpPr>
          <p:cNvPr id="5" name="Pladsholder til sidefod 4">
            <a:extLst>
              <a:ext uri="{FF2B5EF4-FFF2-40B4-BE49-F238E27FC236}">
                <a16:creationId xmlns:a16="http://schemas.microsoft.com/office/drawing/2014/main" id="{C1506983-F7C0-BD84-9088-B3D99EB1744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79A3D99-1075-C2C7-D425-1521D933B28F}"/>
              </a:ext>
            </a:extLst>
          </p:cNvPr>
          <p:cNvSpPr>
            <a:spLocks noGrp="1"/>
          </p:cNvSpPr>
          <p:nvPr>
            <p:ph type="sldNum" sz="quarter" idx="12"/>
          </p:nvPr>
        </p:nvSpPr>
        <p:spPr/>
        <p:txBody>
          <a:bodyPr/>
          <a:lstStyle/>
          <a:p>
            <a:fld id="{DAFAEE2B-4CD6-4BAD-A7B2-F27915BCC946}" type="slidenum">
              <a:rPr lang="da-DK" smtClean="0"/>
              <a:t>‹nr.›</a:t>
            </a:fld>
            <a:endParaRPr lang="da-DK"/>
          </a:p>
        </p:txBody>
      </p:sp>
    </p:spTree>
    <p:extLst>
      <p:ext uri="{BB962C8B-B14F-4D97-AF65-F5344CB8AC3E}">
        <p14:creationId xmlns:p14="http://schemas.microsoft.com/office/powerpoint/2010/main" val="1884287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114CB-7F67-591D-D4D8-5E846B56A193}"/>
              </a:ext>
            </a:extLst>
          </p:cNvPr>
          <p:cNvSpPr>
            <a:spLocks noGrp="1"/>
          </p:cNvSpPr>
          <p:nvPr>
            <p:ph type="title"/>
          </p:nvPr>
        </p:nvSpPr>
        <p:spPr/>
        <p:txBody>
          <a:bodyPr/>
          <a:lstStyle/>
          <a:p>
            <a:r>
              <a:rPr lang="da-DK"/>
              <a:t>Klik for at redigere titeltypografien i masteren</a:t>
            </a:r>
            <a:endParaRPr lang="en-US"/>
          </a:p>
        </p:txBody>
      </p:sp>
      <p:sp>
        <p:nvSpPr>
          <p:cNvPr id="3" name="Pladsholder til indhold 2">
            <a:extLst>
              <a:ext uri="{FF2B5EF4-FFF2-40B4-BE49-F238E27FC236}">
                <a16:creationId xmlns:a16="http://schemas.microsoft.com/office/drawing/2014/main" id="{E7D82164-CCBC-0198-D478-9CB16CDC91D9}"/>
              </a:ext>
            </a:extLst>
          </p:cNvPr>
          <p:cNvSpPr>
            <a:spLocks noGrp="1"/>
          </p:cNvSpPr>
          <p:nvPr>
            <p:ph sz="half" idx="1"/>
          </p:nvPr>
        </p:nvSpPr>
        <p:spPr>
          <a:xfrm>
            <a:off x="471488" y="2637014"/>
            <a:ext cx="2914650" cy="62852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a:extLst>
              <a:ext uri="{FF2B5EF4-FFF2-40B4-BE49-F238E27FC236}">
                <a16:creationId xmlns:a16="http://schemas.microsoft.com/office/drawing/2014/main" id="{851B742D-5932-BFE6-C96D-A3E0265D1F6F}"/>
              </a:ext>
            </a:extLst>
          </p:cNvPr>
          <p:cNvSpPr>
            <a:spLocks noGrp="1"/>
          </p:cNvSpPr>
          <p:nvPr>
            <p:ph sz="half" idx="2"/>
          </p:nvPr>
        </p:nvSpPr>
        <p:spPr>
          <a:xfrm>
            <a:off x="3471863" y="2637014"/>
            <a:ext cx="2914650" cy="62852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ato 4">
            <a:extLst>
              <a:ext uri="{FF2B5EF4-FFF2-40B4-BE49-F238E27FC236}">
                <a16:creationId xmlns:a16="http://schemas.microsoft.com/office/drawing/2014/main" id="{54AE9A89-9B1D-E50C-06C1-D2AE36B092DE}"/>
              </a:ext>
            </a:extLst>
          </p:cNvPr>
          <p:cNvSpPr>
            <a:spLocks noGrp="1"/>
          </p:cNvSpPr>
          <p:nvPr>
            <p:ph type="dt" sz="half" idx="10"/>
          </p:nvPr>
        </p:nvSpPr>
        <p:spPr/>
        <p:txBody>
          <a:bodyPr/>
          <a:lstStyle/>
          <a:p>
            <a:endParaRPr lang="da-DK"/>
          </a:p>
        </p:txBody>
      </p:sp>
      <p:sp>
        <p:nvSpPr>
          <p:cNvPr id="6" name="Pladsholder til sidefod 5">
            <a:extLst>
              <a:ext uri="{FF2B5EF4-FFF2-40B4-BE49-F238E27FC236}">
                <a16:creationId xmlns:a16="http://schemas.microsoft.com/office/drawing/2014/main" id="{DB161A27-13E5-772A-30F6-F544116E4AE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3218F26-9D7E-A6DD-0ABB-72235B63A7B1}"/>
              </a:ext>
            </a:extLst>
          </p:cNvPr>
          <p:cNvSpPr>
            <a:spLocks noGrp="1"/>
          </p:cNvSpPr>
          <p:nvPr>
            <p:ph type="sldNum" sz="quarter" idx="12"/>
          </p:nvPr>
        </p:nvSpPr>
        <p:spPr/>
        <p:txBody>
          <a:bodyPr/>
          <a:lstStyle/>
          <a:p>
            <a:fld id="{DAFAEE2B-4CD6-4BAD-A7B2-F27915BCC946}" type="slidenum">
              <a:rPr lang="da-DK" smtClean="0"/>
              <a:t>‹nr.›</a:t>
            </a:fld>
            <a:endParaRPr lang="da-DK"/>
          </a:p>
        </p:txBody>
      </p:sp>
    </p:spTree>
    <p:extLst>
      <p:ext uri="{BB962C8B-B14F-4D97-AF65-F5344CB8AC3E}">
        <p14:creationId xmlns:p14="http://schemas.microsoft.com/office/powerpoint/2010/main" val="385949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3B2F5-E6B1-808A-B27B-EF5EE7695156}"/>
              </a:ext>
            </a:extLst>
          </p:cNvPr>
          <p:cNvSpPr>
            <a:spLocks noGrp="1"/>
          </p:cNvSpPr>
          <p:nvPr>
            <p:ph type="title"/>
          </p:nvPr>
        </p:nvSpPr>
        <p:spPr>
          <a:xfrm>
            <a:off x="472381" y="527405"/>
            <a:ext cx="5915025" cy="1914702"/>
          </a:xfrm>
        </p:spPr>
        <p:txBody>
          <a:bodyPr/>
          <a:lstStyle/>
          <a:p>
            <a:r>
              <a:rPr lang="da-DK"/>
              <a:t>Klik for at redigere titeltypografien i masteren</a:t>
            </a:r>
            <a:endParaRPr lang="en-US"/>
          </a:p>
        </p:txBody>
      </p:sp>
      <p:sp>
        <p:nvSpPr>
          <p:cNvPr id="3" name="Pladsholder til tekst 2">
            <a:extLst>
              <a:ext uri="{FF2B5EF4-FFF2-40B4-BE49-F238E27FC236}">
                <a16:creationId xmlns:a16="http://schemas.microsoft.com/office/drawing/2014/main" id="{5BF97D64-6B61-F6CF-893A-C904B9E4DDE7}"/>
              </a:ext>
            </a:extLst>
          </p:cNvPr>
          <p:cNvSpPr>
            <a:spLocks noGrp="1"/>
          </p:cNvSpPr>
          <p:nvPr>
            <p:ph type="body" idx="1"/>
          </p:nvPr>
        </p:nvSpPr>
        <p:spPr>
          <a:xfrm>
            <a:off x="472382" y="2428348"/>
            <a:ext cx="2901255" cy="1190095"/>
          </a:xfrm>
        </p:spPr>
        <p:txBody>
          <a:bodyPr anchor="b"/>
          <a:lstStyle>
            <a:lvl1pPr marL="0" indent="0">
              <a:buNone/>
              <a:defRPr sz="526" b="1"/>
            </a:lvl1pPr>
            <a:lvl2pPr marL="100149" indent="0">
              <a:buNone/>
              <a:defRPr sz="438" b="1"/>
            </a:lvl2pPr>
            <a:lvl3pPr marL="200298" indent="0">
              <a:buNone/>
              <a:defRPr sz="394" b="1"/>
            </a:lvl3pPr>
            <a:lvl4pPr marL="300446" indent="0">
              <a:buNone/>
              <a:defRPr sz="350" b="1"/>
            </a:lvl4pPr>
            <a:lvl5pPr marL="400595" indent="0">
              <a:buNone/>
              <a:defRPr sz="350" b="1"/>
            </a:lvl5pPr>
            <a:lvl6pPr marL="500744" indent="0">
              <a:buNone/>
              <a:defRPr sz="350" b="1"/>
            </a:lvl6pPr>
            <a:lvl7pPr marL="600893" indent="0">
              <a:buNone/>
              <a:defRPr sz="350" b="1"/>
            </a:lvl7pPr>
            <a:lvl8pPr marL="701042" indent="0">
              <a:buNone/>
              <a:defRPr sz="350" b="1"/>
            </a:lvl8pPr>
            <a:lvl9pPr marL="801190" indent="0">
              <a:buNone/>
              <a:defRPr sz="35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44CB6B76-089B-C569-9318-0FC060E48715}"/>
              </a:ext>
            </a:extLst>
          </p:cNvPr>
          <p:cNvSpPr>
            <a:spLocks noGrp="1"/>
          </p:cNvSpPr>
          <p:nvPr>
            <p:ph sz="half" idx="2"/>
          </p:nvPr>
        </p:nvSpPr>
        <p:spPr>
          <a:xfrm>
            <a:off x="472382" y="3618443"/>
            <a:ext cx="2901255"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tekst 4">
            <a:extLst>
              <a:ext uri="{FF2B5EF4-FFF2-40B4-BE49-F238E27FC236}">
                <a16:creationId xmlns:a16="http://schemas.microsoft.com/office/drawing/2014/main" id="{C07FB85D-31F7-9568-86E0-4E9F66290A41}"/>
              </a:ext>
            </a:extLst>
          </p:cNvPr>
          <p:cNvSpPr>
            <a:spLocks noGrp="1"/>
          </p:cNvSpPr>
          <p:nvPr>
            <p:ph type="body" sz="quarter" idx="3"/>
          </p:nvPr>
        </p:nvSpPr>
        <p:spPr>
          <a:xfrm>
            <a:off x="3471864" y="2428348"/>
            <a:ext cx="2915543" cy="1190095"/>
          </a:xfrm>
        </p:spPr>
        <p:txBody>
          <a:bodyPr anchor="b"/>
          <a:lstStyle>
            <a:lvl1pPr marL="0" indent="0">
              <a:buNone/>
              <a:defRPr sz="526" b="1"/>
            </a:lvl1pPr>
            <a:lvl2pPr marL="100149" indent="0">
              <a:buNone/>
              <a:defRPr sz="438" b="1"/>
            </a:lvl2pPr>
            <a:lvl3pPr marL="200298" indent="0">
              <a:buNone/>
              <a:defRPr sz="394" b="1"/>
            </a:lvl3pPr>
            <a:lvl4pPr marL="300446" indent="0">
              <a:buNone/>
              <a:defRPr sz="350" b="1"/>
            </a:lvl4pPr>
            <a:lvl5pPr marL="400595" indent="0">
              <a:buNone/>
              <a:defRPr sz="350" b="1"/>
            </a:lvl5pPr>
            <a:lvl6pPr marL="500744" indent="0">
              <a:buNone/>
              <a:defRPr sz="350" b="1"/>
            </a:lvl6pPr>
            <a:lvl7pPr marL="600893" indent="0">
              <a:buNone/>
              <a:defRPr sz="350" b="1"/>
            </a:lvl7pPr>
            <a:lvl8pPr marL="701042" indent="0">
              <a:buNone/>
              <a:defRPr sz="350" b="1"/>
            </a:lvl8pPr>
            <a:lvl9pPr marL="801190" indent="0">
              <a:buNone/>
              <a:defRPr sz="35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5DCFF1D-707B-63E9-06CC-6B1A759E36F8}"/>
              </a:ext>
            </a:extLst>
          </p:cNvPr>
          <p:cNvSpPr>
            <a:spLocks noGrp="1"/>
          </p:cNvSpPr>
          <p:nvPr>
            <p:ph sz="quarter" idx="4"/>
          </p:nvPr>
        </p:nvSpPr>
        <p:spPr>
          <a:xfrm>
            <a:off x="3471864" y="3618443"/>
            <a:ext cx="2915543"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Pladsholder til dato 6">
            <a:extLst>
              <a:ext uri="{FF2B5EF4-FFF2-40B4-BE49-F238E27FC236}">
                <a16:creationId xmlns:a16="http://schemas.microsoft.com/office/drawing/2014/main" id="{8A777589-CBD7-B2F5-1AD2-3930DA203588}"/>
              </a:ext>
            </a:extLst>
          </p:cNvPr>
          <p:cNvSpPr>
            <a:spLocks noGrp="1"/>
          </p:cNvSpPr>
          <p:nvPr>
            <p:ph type="dt" sz="half" idx="10"/>
          </p:nvPr>
        </p:nvSpPr>
        <p:spPr/>
        <p:txBody>
          <a:bodyPr/>
          <a:lstStyle/>
          <a:p>
            <a:endParaRPr lang="da-DK"/>
          </a:p>
        </p:txBody>
      </p:sp>
      <p:sp>
        <p:nvSpPr>
          <p:cNvPr id="8" name="Pladsholder til sidefod 7">
            <a:extLst>
              <a:ext uri="{FF2B5EF4-FFF2-40B4-BE49-F238E27FC236}">
                <a16:creationId xmlns:a16="http://schemas.microsoft.com/office/drawing/2014/main" id="{A7E32943-C23D-61C8-B775-A0F2F91E4A2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EDD8E12-1D33-0DD9-834B-C29981213FAE}"/>
              </a:ext>
            </a:extLst>
          </p:cNvPr>
          <p:cNvSpPr>
            <a:spLocks noGrp="1"/>
          </p:cNvSpPr>
          <p:nvPr>
            <p:ph type="sldNum" sz="quarter" idx="12"/>
          </p:nvPr>
        </p:nvSpPr>
        <p:spPr/>
        <p:txBody>
          <a:bodyPr/>
          <a:lstStyle/>
          <a:p>
            <a:fld id="{DAFAEE2B-4CD6-4BAD-A7B2-F27915BCC946}" type="slidenum">
              <a:rPr lang="da-DK" smtClean="0"/>
              <a:t>‹nr.›</a:t>
            </a:fld>
            <a:endParaRPr lang="da-DK"/>
          </a:p>
        </p:txBody>
      </p:sp>
    </p:spTree>
    <p:extLst>
      <p:ext uri="{BB962C8B-B14F-4D97-AF65-F5344CB8AC3E}">
        <p14:creationId xmlns:p14="http://schemas.microsoft.com/office/powerpoint/2010/main" val="80647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1DB504-9B1B-7C2E-238C-8639B17E4C00}"/>
              </a:ext>
            </a:extLst>
          </p:cNvPr>
          <p:cNvSpPr>
            <a:spLocks noGrp="1"/>
          </p:cNvSpPr>
          <p:nvPr>
            <p:ph type="title"/>
          </p:nvPr>
        </p:nvSpPr>
        <p:spPr/>
        <p:txBody>
          <a:bodyPr/>
          <a:lstStyle/>
          <a:p>
            <a:r>
              <a:rPr lang="da-DK"/>
              <a:t>Klik for at redigere titeltypografien i masteren</a:t>
            </a:r>
            <a:endParaRPr lang="en-US"/>
          </a:p>
        </p:txBody>
      </p:sp>
      <p:sp>
        <p:nvSpPr>
          <p:cNvPr id="3" name="Pladsholder til dato 2">
            <a:extLst>
              <a:ext uri="{FF2B5EF4-FFF2-40B4-BE49-F238E27FC236}">
                <a16:creationId xmlns:a16="http://schemas.microsoft.com/office/drawing/2014/main" id="{A00AAA0A-C6C8-17EA-C3C7-4DC693B58EDB}"/>
              </a:ext>
            </a:extLst>
          </p:cNvPr>
          <p:cNvSpPr>
            <a:spLocks noGrp="1"/>
          </p:cNvSpPr>
          <p:nvPr>
            <p:ph type="dt" sz="half" idx="10"/>
          </p:nvPr>
        </p:nvSpPr>
        <p:spPr/>
        <p:txBody>
          <a:bodyPr/>
          <a:lstStyle/>
          <a:p>
            <a:endParaRPr lang="da-DK"/>
          </a:p>
        </p:txBody>
      </p:sp>
      <p:sp>
        <p:nvSpPr>
          <p:cNvPr id="4" name="Pladsholder til sidefod 3">
            <a:extLst>
              <a:ext uri="{FF2B5EF4-FFF2-40B4-BE49-F238E27FC236}">
                <a16:creationId xmlns:a16="http://schemas.microsoft.com/office/drawing/2014/main" id="{0F5F1044-F4B4-7DF7-6E26-7906161763F0}"/>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A2239E3D-8D5A-52E3-9403-E489F8271E05}"/>
              </a:ext>
            </a:extLst>
          </p:cNvPr>
          <p:cNvSpPr>
            <a:spLocks noGrp="1"/>
          </p:cNvSpPr>
          <p:nvPr>
            <p:ph type="sldNum" sz="quarter" idx="12"/>
          </p:nvPr>
        </p:nvSpPr>
        <p:spPr/>
        <p:txBody>
          <a:bodyPr/>
          <a:lstStyle/>
          <a:p>
            <a:fld id="{DAFAEE2B-4CD6-4BAD-A7B2-F27915BCC946}" type="slidenum">
              <a:rPr lang="da-DK" smtClean="0"/>
              <a:t>‹nr.›</a:t>
            </a:fld>
            <a:endParaRPr lang="da-DK"/>
          </a:p>
        </p:txBody>
      </p:sp>
    </p:spTree>
    <p:extLst>
      <p:ext uri="{BB962C8B-B14F-4D97-AF65-F5344CB8AC3E}">
        <p14:creationId xmlns:p14="http://schemas.microsoft.com/office/powerpoint/2010/main" val="297568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2B508C4-8333-C68F-8AA9-951B6CE14F61}"/>
              </a:ext>
            </a:extLst>
          </p:cNvPr>
          <p:cNvSpPr>
            <a:spLocks noGrp="1"/>
          </p:cNvSpPr>
          <p:nvPr>
            <p:ph type="dt" sz="half" idx="10"/>
          </p:nvPr>
        </p:nvSpPr>
        <p:spPr/>
        <p:txBody>
          <a:bodyPr/>
          <a:lstStyle/>
          <a:p>
            <a:endParaRPr lang="da-DK"/>
          </a:p>
        </p:txBody>
      </p:sp>
      <p:sp>
        <p:nvSpPr>
          <p:cNvPr id="3" name="Pladsholder til sidefod 2">
            <a:extLst>
              <a:ext uri="{FF2B5EF4-FFF2-40B4-BE49-F238E27FC236}">
                <a16:creationId xmlns:a16="http://schemas.microsoft.com/office/drawing/2014/main" id="{A547DE85-8164-4EDD-B896-D93241C8981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67D928B4-5E6A-A653-D187-7F0195D49885}"/>
              </a:ext>
            </a:extLst>
          </p:cNvPr>
          <p:cNvSpPr>
            <a:spLocks noGrp="1"/>
          </p:cNvSpPr>
          <p:nvPr>
            <p:ph type="sldNum" sz="quarter" idx="12"/>
          </p:nvPr>
        </p:nvSpPr>
        <p:spPr/>
        <p:txBody>
          <a:bodyPr/>
          <a:lstStyle/>
          <a:p>
            <a:fld id="{DAFAEE2B-4CD6-4BAD-A7B2-F27915BCC946}" type="slidenum">
              <a:rPr lang="da-DK" smtClean="0"/>
              <a:t>‹nr.›</a:t>
            </a:fld>
            <a:endParaRPr lang="da-DK"/>
          </a:p>
        </p:txBody>
      </p:sp>
      <p:pic>
        <p:nvPicPr>
          <p:cNvPr id="5" name="Billede 4" descr="Et billede, der indeholder Grafik, Font/skrifttype, grafisk design, design&#10;&#10;Automatisk genereret beskrivelse">
            <a:extLst>
              <a:ext uri="{FF2B5EF4-FFF2-40B4-BE49-F238E27FC236}">
                <a16:creationId xmlns:a16="http://schemas.microsoft.com/office/drawing/2014/main" id="{FC1B419A-8FBC-A5BA-4433-45F7C60DCB46}"/>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528012" y="879375"/>
            <a:ext cx="7962321" cy="8871770"/>
          </a:xfrm>
          <a:prstGeom prst="rect">
            <a:avLst/>
          </a:prstGeom>
        </p:spPr>
      </p:pic>
    </p:spTree>
    <p:extLst>
      <p:ext uri="{BB962C8B-B14F-4D97-AF65-F5344CB8AC3E}">
        <p14:creationId xmlns:p14="http://schemas.microsoft.com/office/powerpoint/2010/main" val="274309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564EE-B52F-8DCA-3863-BA951D67B3EC}"/>
              </a:ext>
            </a:extLst>
          </p:cNvPr>
          <p:cNvSpPr>
            <a:spLocks noGrp="1"/>
          </p:cNvSpPr>
          <p:nvPr>
            <p:ph type="title"/>
          </p:nvPr>
        </p:nvSpPr>
        <p:spPr>
          <a:xfrm>
            <a:off x="472382" y="660400"/>
            <a:ext cx="2211883" cy="2311400"/>
          </a:xfrm>
        </p:spPr>
        <p:txBody>
          <a:bodyPr anchor="b"/>
          <a:lstStyle>
            <a:lvl1pPr>
              <a:defRPr sz="701"/>
            </a:lvl1pPr>
          </a:lstStyle>
          <a:p>
            <a:r>
              <a:rPr lang="da-DK"/>
              <a:t>Klik for at redigere titeltypografien i masteren</a:t>
            </a:r>
            <a:endParaRPr lang="en-US"/>
          </a:p>
        </p:txBody>
      </p:sp>
      <p:sp>
        <p:nvSpPr>
          <p:cNvPr id="3" name="Pladsholder til indhold 2">
            <a:extLst>
              <a:ext uri="{FF2B5EF4-FFF2-40B4-BE49-F238E27FC236}">
                <a16:creationId xmlns:a16="http://schemas.microsoft.com/office/drawing/2014/main" id="{EA586F62-78A8-A161-C18A-3E5834378052}"/>
              </a:ext>
            </a:extLst>
          </p:cNvPr>
          <p:cNvSpPr>
            <a:spLocks noGrp="1"/>
          </p:cNvSpPr>
          <p:nvPr>
            <p:ph idx="1"/>
          </p:nvPr>
        </p:nvSpPr>
        <p:spPr>
          <a:xfrm>
            <a:off x="2915544" y="1426283"/>
            <a:ext cx="3471863" cy="7039681"/>
          </a:xfrm>
        </p:spPr>
        <p:txBody>
          <a:bodyPr/>
          <a:lstStyle>
            <a:lvl1pPr>
              <a:defRPr sz="701"/>
            </a:lvl1pPr>
            <a:lvl2pPr>
              <a:defRPr sz="613"/>
            </a:lvl2pPr>
            <a:lvl3pPr>
              <a:defRPr sz="526"/>
            </a:lvl3pPr>
            <a:lvl4pPr>
              <a:defRPr sz="438"/>
            </a:lvl4pPr>
            <a:lvl5pPr>
              <a:defRPr sz="438"/>
            </a:lvl5pPr>
            <a:lvl6pPr>
              <a:defRPr sz="438"/>
            </a:lvl6pPr>
            <a:lvl7pPr>
              <a:defRPr sz="438"/>
            </a:lvl7pPr>
            <a:lvl8pPr>
              <a:defRPr sz="438"/>
            </a:lvl8pPr>
            <a:lvl9pPr>
              <a:defRPr sz="438"/>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tekst 3">
            <a:extLst>
              <a:ext uri="{FF2B5EF4-FFF2-40B4-BE49-F238E27FC236}">
                <a16:creationId xmlns:a16="http://schemas.microsoft.com/office/drawing/2014/main" id="{0C56DA6C-C604-2C42-18A8-F3B12A0B1956}"/>
              </a:ext>
            </a:extLst>
          </p:cNvPr>
          <p:cNvSpPr>
            <a:spLocks noGrp="1"/>
          </p:cNvSpPr>
          <p:nvPr>
            <p:ph type="body" sz="half" idx="2"/>
          </p:nvPr>
        </p:nvSpPr>
        <p:spPr>
          <a:xfrm>
            <a:off x="472382" y="2971800"/>
            <a:ext cx="2211883" cy="5505627"/>
          </a:xfrm>
        </p:spPr>
        <p:txBody>
          <a:bodyPr/>
          <a:lstStyle>
            <a:lvl1pPr marL="0" indent="0">
              <a:buNone/>
              <a:defRPr sz="350"/>
            </a:lvl1pPr>
            <a:lvl2pPr marL="100149" indent="0">
              <a:buNone/>
              <a:defRPr sz="307"/>
            </a:lvl2pPr>
            <a:lvl3pPr marL="200298" indent="0">
              <a:buNone/>
              <a:defRPr sz="263"/>
            </a:lvl3pPr>
            <a:lvl4pPr marL="300446" indent="0">
              <a:buNone/>
              <a:defRPr sz="219"/>
            </a:lvl4pPr>
            <a:lvl5pPr marL="400595" indent="0">
              <a:buNone/>
              <a:defRPr sz="219"/>
            </a:lvl5pPr>
            <a:lvl6pPr marL="500744" indent="0">
              <a:buNone/>
              <a:defRPr sz="219"/>
            </a:lvl6pPr>
            <a:lvl7pPr marL="600893" indent="0">
              <a:buNone/>
              <a:defRPr sz="219"/>
            </a:lvl7pPr>
            <a:lvl8pPr marL="701042" indent="0">
              <a:buNone/>
              <a:defRPr sz="219"/>
            </a:lvl8pPr>
            <a:lvl9pPr marL="801190" indent="0">
              <a:buNone/>
              <a:defRPr sz="219"/>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A53C05E-B7FE-A516-D4C2-6ADE13F8D677}"/>
              </a:ext>
            </a:extLst>
          </p:cNvPr>
          <p:cNvSpPr>
            <a:spLocks noGrp="1"/>
          </p:cNvSpPr>
          <p:nvPr>
            <p:ph type="dt" sz="half" idx="10"/>
          </p:nvPr>
        </p:nvSpPr>
        <p:spPr/>
        <p:txBody>
          <a:bodyPr/>
          <a:lstStyle/>
          <a:p>
            <a:endParaRPr lang="da-DK"/>
          </a:p>
        </p:txBody>
      </p:sp>
      <p:sp>
        <p:nvSpPr>
          <p:cNvPr id="6" name="Pladsholder til sidefod 5">
            <a:extLst>
              <a:ext uri="{FF2B5EF4-FFF2-40B4-BE49-F238E27FC236}">
                <a16:creationId xmlns:a16="http://schemas.microsoft.com/office/drawing/2014/main" id="{ED2B9BBD-C17F-36E5-BBC1-839482C0862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081CC04-C239-61F9-1365-55A3DC9C4CF4}"/>
              </a:ext>
            </a:extLst>
          </p:cNvPr>
          <p:cNvSpPr>
            <a:spLocks noGrp="1"/>
          </p:cNvSpPr>
          <p:nvPr>
            <p:ph type="sldNum" sz="quarter" idx="12"/>
          </p:nvPr>
        </p:nvSpPr>
        <p:spPr/>
        <p:txBody>
          <a:bodyPr/>
          <a:lstStyle/>
          <a:p>
            <a:fld id="{DAFAEE2B-4CD6-4BAD-A7B2-F27915BCC946}" type="slidenum">
              <a:rPr lang="da-DK" smtClean="0"/>
              <a:t>‹nr.›</a:t>
            </a:fld>
            <a:endParaRPr lang="da-DK"/>
          </a:p>
        </p:txBody>
      </p:sp>
    </p:spTree>
    <p:extLst>
      <p:ext uri="{BB962C8B-B14F-4D97-AF65-F5344CB8AC3E}">
        <p14:creationId xmlns:p14="http://schemas.microsoft.com/office/powerpoint/2010/main" val="382314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9F164-BDB5-F781-491D-164DC5B77294}"/>
              </a:ext>
            </a:extLst>
          </p:cNvPr>
          <p:cNvSpPr>
            <a:spLocks noGrp="1"/>
          </p:cNvSpPr>
          <p:nvPr>
            <p:ph type="title"/>
          </p:nvPr>
        </p:nvSpPr>
        <p:spPr>
          <a:xfrm>
            <a:off x="472382" y="660400"/>
            <a:ext cx="2211883" cy="2311400"/>
          </a:xfrm>
        </p:spPr>
        <p:txBody>
          <a:bodyPr anchor="b"/>
          <a:lstStyle>
            <a:lvl1pPr>
              <a:defRPr sz="701"/>
            </a:lvl1pPr>
          </a:lstStyle>
          <a:p>
            <a:r>
              <a:rPr lang="da-DK"/>
              <a:t>Klik for at redigere titeltypografien i masteren</a:t>
            </a:r>
            <a:endParaRPr lang="en-US"/>
          </a:p>
        </p:txBody>
      </p:sp>
      <p:sp>
        <p:nvSpPr>
          <p:cNvPr id="3" name="Pladsholder til billede 2">
            <a:extLst>
              <a:ext uri="{FF2B5EF4-FFF2-40B4-BE49-F238E27FC236}">
                <a16:creationId xmlns:a16="http://schemas.microsoft.com/office/drawing/2014/main" id="{01226177-C92A-1276-36F3-395F1F87B9BC}"/>
              </a:ext>
            </a:extLst>
          </p:cNvPr>
          <p:cNvSpPr>
            <a:spLocks noGrp="1"/>
          </p:cNvSpPr>
          <p:nvPr>
            <p:ph type="pic" idx="1"/>
          </p:nvPr>
        </p:nvSpPr>
        <p:spPr>
          <a:xfrm>
            <a:off x="2915544" y="1426283"/>
            <a:ext cx="3471863" cy="7039681"/>
          </a:xfrm>
        </p:spPr>
        <p:txBody>
          <a:bodyPr/>
          <a:lstStyle>
            <a:lvl1pPr marL="0" indent="0">
              <a:buNone/>
              <a:defRPr sz="701"/>
            </a:lvl1pPr>
            <a:lvl2pPr marL="100149" indent="0">
              <a:buNone/>
              <a:defRPr sz="613"/>
            </a:lvl2pPr>
            <a:lvl3pPr marL="200298" indent="0">
              <a:buNone/>
              <a:defRPr sz="526"/>
            </a:lvl3pPr>
            <a:lvl4pPr marL="300446" indent="0">
              <a:buNone/>
              <a:defRPr sz="438"/>
            </a:lvl4pPr>
            <a:lvl5pPr marL="400595" indent="0">
              <a:buNone/>
              <a:defRPr sz="438"/>
            </a:lvl5pPr>
            <a:lvl6pPr marL="500744" indent="0">
              <a:buNone/>
              <a:defRPr sz="438"/>
            </a:lvl6pPr>
            <a:lvl7pPr marL="600893" indent="0">
              <a:buNone/>
              <a:defRPr sz="438"/>
            </a:lvl7pPr>
            <a:lvl8pPr marL="701042" indent="0">
              <a:buNone/>
              <a:defRPr sz="438"/>
            </a:lvl8pPr>
            <a:lvl9pPr marL="801190" indent="0">
              <a:buNone/>
              <a:defRPr sz="438"/>
            </a:lvl9pPr>
          </a:lstStyle>
          <a:p>
            <a:r>
              <a:rPr lang="da-DK"/>
              <a:t>Klik på ikonet for at tilføje et billede</a:t>
            </a:r>
            <a:endParaRPr lang="en-US"/>
          </a:p>
        </p:txBody>
      </p:sp>
      <p:sp>
        <p:nvSpPr>
          <p:cNvPr id="4" name="Pladsholder til tekst 3">
            <a:extLst>
              <a:ext uri="{FF2B5EF4-FFF2-40B4-BE49-F238E27FC236}">
                <a16:creationId xmlns:a16="http://schemas.microsoft.com/office/drawing/2014/main" id="{49D8D1A5-FA15-BFAA-6C3F-BBE9506A6E36}"/>
              </a:ext>
            </a:extLst>
          </p:cNvPr>
          <p:cNvSpPr>
            <a:spLocks noGrp="1"/>
          </p:cNvSpPr>
          <p:nvPr>
            <p:ph type="body" sz="half" idx="2"/>
          </p:nvPr>
        </p:nvSpPr>
        <p:spPr>
          <a:xfrm>
            <a:off x="472382" y="2971800"/>
            <a:ext cx="2211883" cy="5505627"/>
          </a:xfrm>
        </p:spPr>
        <p:txBody>
          <a:bodyPr/>
          <a:lstStyle>
            <a:lvl1pPr marL="0" indent="0">
              <a:buNone/>
              <a:defRPr sz="350"/>
            </a:lvl1pPr>
            <a:lvl2pPr marL="100149" indent="0">
              <a:buNone/>
              <a:defRPr sz="307"/>
            </a:lvl2pPr>
            <a:lvl3pPr marL="200298" indent="0">
              <a:buNone/>
              <a:defRPr sz="263"/>
            </a:lvl3pPr>
            <a:lvl4pPr marL="300446" indent="0">
              <a:buNone/>
              <a:defRPr sz="219"/>
            </a:lvl4pPr>
            <a:lvl5pPr marL="400595" indent="0">
              <a:buNone/>
              <a:defRPr sz="219"/>
            </a:lvl5pPr>
            <a:lvl6pPr marL="500744" indent="0">
              <a:buNone/>
              <a:defRPr sz="219"/>
            </a:lvl6pPr>
            <a:lvl7pPr marL="600893" indent="0">
              <a:buNone/>
              <a:defRPr sz="219"/>
            </a:lvl7pPr>
            <a:lvl8pPr marL="701042" indent="0">
              <a:buNone/>
              <a:defRPr sz="219"/>
            </a:lvl8pPr>
            <a:lvl9pPr marL="801190" indent="0">
              <a:buNone/>
              <a:defRPr sz="219"/>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A658BEC-61BA-14D1-191D-935BA6CCAC62}"/>
              </a:ext>
            </a:extLst>
          </p:cNvPr>
          <p:cNvSpPr>
            <a:spLocks noGrp="1"/>
          </p:cNvSpPr>
          <p:nvPr>
            <p:ph type="dt" sz="half" idx="10"/>
          </p:nvPr>
        </p:nvSpPr>
        <p:spPr/>
        <p:txBody>
          <a:bodyPr/>
          <a:lstStyle/>
          <a:p>
            <a:endParaRPr lang="da-DK"/>
          </a:p>
        </p:txBody>
      </p:sp>
      <p:sp>
        <p:nvSpPr>
          <p:cNvPr id="6" name="Pladsholder til sidefod 5">
            <a:extLst>
              <a:ext uri="{FF2B5EF4-FFF2-40B4-BE49-F238E27FC236}">
                <a16:creationId xmlns:a16="http://schemas.microsoft.com/office/drawing/2014/main" id="{61121B4C-0ED6-C87D-653F-0597304A01A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2F2DC35-FBB6-E17F-6E2D-D4E7624C9320}"/>
              </a:ext>
            </a:extLst>
          </p:cNvPr>
          <p:cNvSpPr>
            <a:spLocks noGrp="1"/>
          </p:cNvSpPr>
          <p:nvPr>
            <p:ph type="sldNum" sz="quarter" idx="12"/>
          </p:nvPr>
        </p:nvSpPr>
        <p:spPr/>
        <p:txBody>
          <a:bodyPr/>
          <a:lstStyle/>
          <a:p>
            <a:fld id="{DAFAEE2B-4CD6-4BAD-A7B2-F27915BCC946}" type="slidenum">
              <a:rPr lang="da-DK" smtClean="0"/>
              <a:t>‹nr.›</a:t>
            </a:fld>
            <a:endParaRPr lang="da-DK"/>
          </a:p>
        </p:txBody>
      </p:sp>
    </p:spTree>
    <p:extLst>
      <p:ext uri="{BB962C8B-B14F-4D97-AF65-F5344CB8AC3E}">
        <p14:creationId xmlns:p14="http://schemas.microsoft.com/office/powerpoint/2010/main" val="115811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ECA6E05-4C99-490A-8632-59F0C8599BD3}"/>
              </a:ext>
            </a:extLst>
          </p:cNvPr>
          <p:cNvSpPr>
            <a:spLocks noGrp="1"/>
          </p:cNvSpPr>
          <p:nvPr>
            <p:ph type="title"/>
          </p:nvPr>
        </p:nvSpPr>
        <p:spPr>
          <a:xfrm>
            <a:off x="471489" y="527405"/>
            <a:ext cx="5915025" cy="1914702"/>
          </a:xfrm>
          <a:prstGeom prst="rect">
            <a:avLst/>
          </a:prstGeom>
        </p:spPr>
        <p:txBody>
          <a:bodyPr vert="horz" lIns="91440" tIns="45720" rIns="91440" bIns="45720" rtlCol="0" anchor="ctr">
            <a:normAutofit/>
          </a:bodyPr>
          <a:lstStyle/>
          <a:p>
            <a:r>
              <a:rPr lang="da-DK"/>
              <a:t>Klik for at redigere titeltypografien i masteren</a:t>
            </a:r>
            <a:endParaRPr lang="en-US"/>
          </a:p>
        </p:txBody>
      </p:sp>
      <p:sp>
        <p:nvSpPr>
          <p:cNvPr id="3" name="Pladsholder til tekst 2">
            <a:extLst>
              <a:ext uri="{FF2B5EF4-FFF2-40B4-BE49-F238E27FC236}">
                <a16:creationId xmlns:a16="http://schemas.microsoft.com/office/drawing/2014/main" id="{34E7C717-350C-0221-5EF1-E601B530F327}"/>
              </a:ext>
            </a:extLst>
          </p:cNvPr>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a:extLst>
              <a:ext uri="{FF2B5EF4-FFF2-40B4-BE49-F238E27FC236}">
                <a16:creationId xmlns:a16="http://schemas.microsoft.com/office/drawing/2014/main" id="{124590ED-2823-23E5-88A1-98D8C997026E}"/>
              </a:ext>
            </a:extLst>
          </p:cNvPr>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263">
                <a:solidFill>
                  <a:schemeClr val="tx1">
                    <a:tint val="75000"/>
                  </a:schemeClr>
                </a:solidFill>
              </a:defRPr>
            </a:lvl1pPr>
          </a:lstStyle>
          <a:p>
            <a:endParaRPr lang="da-DK"/>
          </a:p>
        </p:txBody>
      </p:sp>
      <p:sp>
        <p:nvSpPr>
          <p:cNvPr id="5" name="Pladsholder til sidefod 4">
            <a:extLst>
              <a:ext uri="{FF2B5EF4-FFF2-40B4-BE49-F238E27FC236}">
                <a16:creationId xmlns:a16="http://schemas.microsoft.com/office/drawing/2014/main" id="{5288F3B8-1DC7-DEE5-0461-3AE97F3B2E32}"/>
              </a:ext>
            </a:extLst>
          </p:cNvPr>
          <p:cNvSpPr>
            <a:spLocks noGrp="1"/>
          </p:cNvSpPr>
          <p:nvPr>
            <p:ph type="ftr" sz="quarter" idx="3"/>
          </p:nvPr>
        </p:nvSpPr>
        <p:spPr>
          <a:xfrm>
            <a:off x="2271714" y="9181397"/>
            <a:ext cx="2314575" cy="527403"/>
          </a:xfrm>
          <a:prstGeom prst="rect">
            <a:avLst/>
          </a:prstGeom>
        </p:spPr>
        <p:txBody>
          <a:bodyPr vert="horz" lIns="91440" tIns="45720" rIns="91440" bIns="45720" rtlCol="0" anchor="ctr"/>
          <a:lstStyle>
            <a:lvl1pPr algn="ctr">
              <a:defRPr sz="263">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048AD713-BDAD-F6F4-775E-297D0E7C6B78}"/>
              </a:ext>
            </a:extLst>
          </p:cNvPr>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263">
                <a:solidFill>
                  <a:schemeClr val="tx1">
                    <a:tint val="75000"/>
                  </a:schemeClr>
                </a:solidFill>
              </a:defRPr>
            </a:lvl1pPr>
          </a:lstStyle>
          <a:p>
            <a:fld id="{DAFAEE2B-4CD6-4BAD-A7B2-F27915BCC946}" type="slidenum">
              <a:rPr lang="da-DK" smtClean="0"/>
              <a:t>‹nr.›</a:t>
            </a:fld>
            <a:endParaRPr lang="da-DK"/>
          </a:p>
        </p:txBody>
      </p:sp>
    </p:spTree>
    <p:extLst>
      <p:ext uri="{BB962C8B-B14F-4D97-AF65-F5344CB8AC3E}">
        <p14:creationId xmlns:p14="http://schemas.microsoft.com/office/powerpoint/2010/main" val="14883155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 id="2147483688" r:id="rId13"/>
    <p:sldLayoutId id="2147483689" r:id="rId14"/>
    <p:sldLayoutId id="2147483690" r:id="rId15"/>
    <p:sldLayoutId id="2147483691" r:id="rId16"/>
    <p:sldLayoutId id="2147483692" r:id="rId17"/>
    <p:sldLayoutId id="2147483693" r:id="rId18"/>
    <p:sldLayoutId id="2147483716" r:id="rId19"/>
    <p:sldLayoutId id="2147483717" r:id="rId20"/>
  </p:sldLayoutIdLst>
  <p:hf hdr="0" dt="0"/>
  <p:txStyles>
    <p:titleStyle>
      <a:lvl1pPr algn="l" defTabSz="200298" rtl="0" eaLnBrk="1" latinLnBrk="0" hangingPunct="1">
        <a:lnSpc>
          <a:spcPct val="90000"/>
        </a:lnSpc>
        <a:spcBef>
          <a:spcPct val="0"/>
        </a:spcBef>
        <a:buNone/>
        <a:defRPr sz="964"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0074" indent="-50074" algn="l" defTabSz="200298" rtl="0" eaLnBrk="1" latinLnBrk="0" hangingPunct="1">
        <a:lnSpc>
          <a:spcPct val="90000"/>
        </a:lnSpc>
        <a:spcBef>
          <a:spcPts val="219"/>
        </a:spcBef>
        <a:buFont typeface="Arial" panose="020B0604020202020204" pitchFamily="34" charset="0"/>
        <a:buChar char="•"/>
        <a:defRPr sz="613" kern="1200">
          <a:solidFill>
            <a:schemeClr val="tx1"/>
          </a:solidFill>
          <a:latin typeface="+mn-lt"/>
          <a:ea typeface="+mn-ea"/>
          <a:cs typeface="+mn-cs"/>
        </a:defRPr>
      </a:lvl1pPr>
      <a:lvl2pPr marL="150224" indent="-50074" algn="l" defTabSz="200298" rtl="0" eaLnBrk="1" latinLnBrk="0" hangingPunct="1">
        <a:lnSpc>
          <a:spcPct val="90000"/>
        </a:lnSpc>
        <a:spcBef>
          <a:spcPts val="110"/>
        </a:spcBef>
        <a:buFont typeface="Arial" panose="020B0604020202020204" pitchFamily="34" charset="0"/>
        <a:buChar char="•"/>
        <a:defRPr sz="526" kern="1200">
          <a:solidFill>
            <a:schemeClr val="tx1"/>
          </a:solidFill>
          <a:latin typeface="+mn-lt"/>
          <a:ea typeface="+mn-ea"/>
          <a:cs typeface="+mn-cs"/>
        </a:defRPr>
      </a:lvl2pPr>
      <a:lvl3pPr marL="250372" indent="-50074" algn="l" defTabSz="200298" rtl="0" eaLnBrk="1" latinLnBrk="0" hangingPunct="1">
        <a:lnSpc>
          <a:spcPct val="90000"/>
        </a:lnSpc>
        <a:spcBef>
          <a:spcPts val="110"/>
        </a:spcBef>
        <a:buFont typeface="Arial" panose="020B0604020202020204" pitchFamily="34" charset="0"/>
        <a:buChar char="•"/>
        <a:defRPr sz="438" kern="1200">
          <a:solidFill>
            <a:schemeClr val="tx1"/>
          </a:solidFill>
          <a:latin typeface="+mn-lt"/>
          <a:ea typeface="+mn-ea"/>
          <a:cs typeface="+mn-cs"/>
        </a:defRPr>
      </a:lvl3pPr>
      <a:lvl4pPr marL="350521" indent="-50074" algn="l" defTabSz="200298" rtl="0" eaLnBrk="1" latinLnBrk="0" hangingPunct="1">
        <a:lnSpc>
          <a:spcPct val="90000"/>
        </a:lnSpc>
        <a:spcBef>
          <a:spcPts val="110"/>
        </a:spcBef>
        <a:buFont typeface="Arial" panose="020B0604020202020204" pitchFamily="34" charset="0"/>
        <a:buChar char="•"/>
        <a:defRPr sz="394" kern="1200">
          <a:solidFill>
            <a:schemeClr val="tx1"/>
          </a:solidFill>
          <a:latin typeface="+mn-lt"/>
          <a:ea typeface="+mn-ea"/>
          <a:cs typeface="+mn-cs"/>
        </a:defRPr>
      </a:lvl4pPr>
      <a:lvl5pPr marL="450669" indent="-50074" algn="l" defTabSz="200298" rtl="0" eaLnBrk="1" latinLnBrk="0" hangingPunct="1">
        <a:lnSpc>
          <a:spcPct val="90000"/>
        </a:lnSpc>
        <a:spcBef>
          <a:spcPts val="110"/>
        </a:spcBef>
        <a:buFont typeface="Arial" panose="020B0604020202020204" pitchFamily="34" charset="0"/>
        <a:buChar char="•"/>
        <a:defRPr sz="394" kern="1200">
          <a:solidFill>
            <a:schemeClr val="tx1"/>
          </a:solidFill>
          <a:latin typeface="+mn-lt"/>
          <a:ea typeface="+mn-ea"/>
          <a:cs typeface="+mn-cs"/>
        </a:defRPr>
      </a:lvl5pPr>
      <a:lvl6pPr marL="550819" indent="-50074" algn="l" defTabSz="200298" rtl="0" eaLnBrk="1" latinLnBrk="0" hangingPunct="1">
        <a:lnSpc>
          <a:spcPct val="90000"/>
        </a:lnSpc>
        <a:spcBef>
          <a:spcPts val="110"/>
        </a:spcBef>
        <a:buFont typeface="Arial" panose="020B0604020202020204" pitchFamily="34" charset="0"/>
        <a:buChar char="•"/>
        <a:defRPr sz="394" kern="1200">
          <a:solidFill>
            <a:schemeClr val="tx1"/>
          </a:solidFill>
          <a:latin typeface="+mn-lt"/>
          <a:ea typeface="+mn-ea"/>
          <a:cs typeface="+mn-cs"/>
        </a:defRPr>
      </a:lvl6pPr>
      <a:lvl7pPr marL="650967" indent="-50074" algn="l" defTabSz="200298" rtl="0" eaLnBrk="1" latinLnBrk="0" hangingPunct="1">
        <a:lnSpc>
          <a:spcPct val="90000"/>
        </a:lnSpc>
        <a:spcBef>
          <a:spcPts val="110"/>
        </a:spcBef>
        <a:buFont typeface="Arial" panose="020B0604020202020204" pitchFamily="34" charset="0"/>
        <a:buChar char="•"/>
        <a:defRPr sz="394" kern="1200">
          <a:solidFill>
            <a:schemeClr val="tx1"/>
          </a:solidFill>
          <a:latin typeface="+mn-lt"/>
          <a:ea typeface="+mn-ea"/>
          <a:cs typeface="+mn-cs"/>
        </a:defRPr>
      </a:lvl7pPr>
      <a:lvl8pPr marL="751116" indent="-50074" algn="l" defTabSz="200298" rtl="0" eaLnBrk="1" latinLnBrk="0" hangingPunct="1">
        <a:lnSpc>
          <a:spcPct val="90000"/>
        </a:lnSpc>
        <a:spcBef>
          <a:spcPts val="110"/>
        </a:spcBef>
        <a:buFont typeface="Arial" panose="020B0604020202020204" pitchFamily="34" charset="0"/>
        <a:buChar char="•"/>
        <a:defRPr sz="394" kern="1200">
          <a:solidFill>
            <a:schemeClr val="tx1"/>
          </a:solidFill>
          <a:latin typeface="+mn-lt"/>
          <a:ea typeface="+mn-ea"/>
          <a:cs typeface="+mn-cs"/>
        </a:defRPr>
      </a:lvl8pPr>
      <a:lvl9pPr marL="851264" indent="-50074" algn="l" defTabSz="200298" rtl="0" eaLnBrk="1" latinLnBrk="0" hangingPunct="1">
        <a:lnSpc>
          <a:spcPct val="90000"/>
        </a:lnSpc>
        <a:spcBef>
          <a:spcPts val="110"/>
        </a:spcBef>
        <a:buFont typeface="Arial" panose="020B0604020202020204" pitchFamily="34" charset="0"/>
        <a:buChar char="•"/>
        <a:defRPr sz="394" kern="1200">
          <a:solidFill>
            <a:schemeClr val="tx1"/>
          </a:solidFill>
          <a:latin typeface="+mn-lt"/>
          <a:ea typeface="+mn-ea"/>
          <a:cs typeface="+mn-cs"/>
        </a:defRPr>
      </a:lvl9pPr>
    </p:bodyStyle>
    <p:otherStyle>
      <a:defPPr>
        <a:defRPr lang="en-US"/>
      </a:defPPr>
      <a:lvl1pPr marL="0" algn="l" defTabSz="200298" rtl="0" eaLnBrk="1" latinLnBrk="0" hangingPunct="1">
        <a:defRPr sz="394" kern="1200">
          <a:solidFill>
            <a:schemeClr val="tx1"/>
          </a:solidFill>
          <a:latin typeface="+mn-lt"/>
          <a:ea typeface="+mn-ea"/>
          <a:cs typeface="+mn-cs"/>
        </a:defRPr>
      </a:lvl1pPr>
      <a:lvl2pPr marL="100149" algn="l" defTabSz="200298" rtl="0" eaLnBrk="1" latinLnBrk="0" hangingPunct="1">
        <a:defRPr sz="394" kern="1200">
          <a:solidFill>
            <a:schemeClr val="tx1"/>
          </a:solidFill>
          <a:latin typeface="+mn-lt"/>
          <a:ea typeface="+mn-ea"/>
          <a:cs typeface="+mn-cs"/>
        </a:defRPr>
      </a:lvl2pPr>
      <a:lvl3pPr marL="200298" algn="l" defTabSz="200298" rtl="0" eaLnBrk="1" latinLnBrk="0" hangingPunct="1">
        <a:defRPr sz="394" kern="1200">
          <a:solidFill>
            <a:schemeClr val="tx1"/>
          </a:solidFill>
          <a:latin typeface="+mn-lt"/>
          <a:ea typeface="+mn-ea"/>
          <a:cs typeface="+mn-cs"/>
        </a:defRPr>
      </a:lvl3pPr>
      <a:lvl4pPr marL="300446" algn="l" defTabSz="200298" rtl="0" eaLnBrk="1" latinLnBrk="0" hangingPunct="1">
        <a:defRPr sz="394" kern="1200">
          <a:solidFill>
            <a:schemeClr val="tx1"/>
          </a:solidFill>
          <a:latin typeface="+mn-lt"/>
          <a:ea typeface="+mn-ea"/>
          <a:cs typeface="+mn-cs"/>
        </a:defRPr>
      </a:lvl4pPr>
      <a:lvl5pPr marL="400595" algn="l" defTabSz="200298" rtl="0" eaLnBrk="1" latinLnBrk="0" hangingPunct="1">
        <a:defRPr sz="394" kern="1200">
          <a:solidFill>
            <a:schemeClr val="tx1"/>
          </a:solidFill>
          <a:latin typeface="+mn-lt"/>
          <a:ea typeface="+mn-ea"/>
          <a:cs typeface="+mn-cs"/>
        </a:defRPr>
      </a:lvl5pPr>
      <a:lvl6pPr marL="500744" algn="l" defTabSz="200298" rtl="0" eaLnBrk="1" latinLnBrk="0" hangingPunct="1">
        <a:defRPr sz="394" kern="1200">
          <a:solidFill>
            <a:schemeClr val="tx1"/>
          </a:solidFill>
          <a:latin typeface="+mn-lt"/>
          <a:ea typeface="+mn-ea"/>
          <a:cs typeface="+mn-cs"/>
        </a:defRPr>
      </a:lvl6pPr>
      <a:lvl7pPr marL="600893" algn="l" defTabSz="200298" rtl="0" eaLnBrk="1" latinLnBrk="0" hangingPunct="1">
        <a:defRPr sz="394" kern="1200">
          <a:solidFill>
            <a:schemeClr val="tx1"/>
          </a:solidFill>
          <a:latin typeface="+mn-lt"/>
          <a:ea typeface="+mn-ea"/>
          <a:cs typeface="+mn-cs"/>
        </a:defRPr>
      </a:lvl7pPr>
      <a:lvl8pPr marL="701042" algn="l" defTabSz="200298" rtl="0" eaLnBrk="1" latinLnBrk="0" hangingPunct="1">
        <a:defRPr sz="394" kern="1200">
          <a:solidFill>
            <a:schemeClr val="tx1"/>
          </a:solidFill>
          <a:latin typeface="+mn-lt"/>
          <a:ea typeface="+mn-ea"/>
          <a:cs typeface="+mn-cs"/>
        </a:defRPr>
      </a:lvl8pPr>
      <a:lvl9pPr marL="801190" algn="l" defTabSz="200298" rtl="0" eaLnBrk="1" latinLnBrk="0" hangingPunct="1">
        <a:defRPr sz="3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sv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17.svg"/><Relationship Id="rId4" Type="http://schemas.openxmlformats.org/officeDocument/2006/relationships/image" Target="../media/image12.sv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hyperlink" Target="https://skoleidraet.dk/aktivitetsdatabasen/kluddermor/" TargetMode="External"/><Relationship Id="rId2" Type="http://schemas.openxmlformats.org/officeDocument/2006/relationships/hyperlink" Target="https://skoleidraet.dk/aktivitetsdatabasen/staatrold/" TargetMode="External"/><Relationship Id="rId1" Type="http://schemas.openxmlformats.org/officeDocument/2006/relationships/slideLayout" Target="../slideLayouts/slideLayout20.xml"/><Relationship Id="rId6" Type="http://schemas.openxmlformats.org/officeDocument/2006/relationships/hyperlink" Target="https://skoleidraet.dk/aktivitetsdatabasen/levende-kortspil/" TargetMode="External"/><Relationship Id="rId5" Type="http://schemas.openxmlformats.org/officeDocument/2006/relationships/hyperlink" Target="https://skoleidraet.dk/aktivitetsdatabasen/dinoleg/" TargetMode="External"/><Relationship Id="rId4" Type="http://schemas.openxmlformats.org/officeDocument/2006/relationships/hyperlink" Target="https://skoleidraet.dk/aktivitetsdatabasen/zip-zap-spoing-2/"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koleidraet.dk/aktivitetsdatabasen/forhindringsstafetloeb/" TargetMode="External"/><Relationship Id="rId7" Type="http://schemas.openxmlformats.org/officeDocument/2006/relationships/image" Target="../media/image22.svg"/><Relationship Id="rId2" Type="http://schemas.openxmlformats.org/officeDocument/2006/relationships/hyperlink" Target="https://skoleidraet.dk/aktivitetsdatabasen/maerk-et-trae/" TargetMode="Externa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hyperlink" Target="https://skoleidraet.dk/aktivitetsdatabasen/skovstratego/" TargetMode="External"/><Relationship Id="rId4" Type="http://schemas.openxmlformats.org/officeDocument/2006/relationships/hyperlink" Target="https://skoleidraet.dk/aktivitetsdatabasen/det-store-bankkup/"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koleidraet.dk/aktivitetsdatabasen/rope-skipping/" TargetMode="External"/><Relationship Id="rId2" Type="http://schemas.openxmlformats.org/officeDocument/2006/relationships/hyperlink" Target="https://skoleidraet.dk/aktivitetsdatabasen/sparke-til-daase/" TargetMode="External"/><Relationship Id="rId1" Type="http://schemas.openxmlformats.org/officeDocument/2006/relationships/slideLayout" Target="../slideLayouts/slideLayout20.xml"/><Relationship Id="rId5" Type="http://schemas.openxmlformats.org/officeDocument/2006/relationships/hyperlink" Target="https://skoleidraet.dk/aktivitetsdatabasen/run-for-fun-loebe-kommandoerkaptajn/" TargetMode="External"/><Relationship Id="rId4" Type="http://schemas.openxmlformats.org/officeDocument/2006/relationships/hyperlink" Target="https://skoleidraet.dk/aktivitetsdatabasen/hinkelege/"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hyperlink" Target="https://skoleidraet.dk/aktivitetsdatabasen/just-dance/" TargetMode="External"/><Relationship Id="rId7" Type="http://schemas.openxmlformats.org/officeDocument/2006/relationships/image" Target="../media/image23.png"/><Relationship Id="rId2" Type="http://schemas.openxmlformats.org/officeDocument/2006/relationships/hyperlink" Target="https://skoleidraet.dk/aktivitetsdatabasen/ruder-dansen/" TargetMode="External"/><Relationship Id="rId1" Type="http://schemas.openxmlformats.org/officeDocument/2006/relationships/slideLayout" Target="../slideLayouts/slideLayout20.xml"/><Relationship Id="rId6" Type="http://schemas.openxmlformats.org/officeDocument/2006/relationships/hyperlink" Target="https://skoleidraet.dk/aktivitetsdatabasen/skulpturer-i-bevaegelse/" TargetMode="External"/><Relationship Id="rId5" Type="http://schemas.openxmlformats.org/officeDocument/2006/relationships/hyperlink" Target="https://skoleidraet.dk/aktivitetsdatabasen/usynlig-traad/" TargetMode="External"/><Relationship Id="rId4" Type="http://schemas.openxmlformats.org/officeDocument/2006/relationships/hyperlink" Target="https://skoleidraet.dk/aktivitetsdatabasen/dans-med-sugeroer/"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hyperlink" Target="https://skoleidraet.dk/aktivitetsdatabasen/teamstikbold/" TargetMode="External"/><Relationship Id="rId7" Type="http://schemas.openxmlformats.org/officeDocument/2006/relationships/image" Target="../media/image25.png"/><Relationship Id="rId2" Type="http://schemas.openxmlformats.org/officeDocument/2006/relationships/hyperlink" Target="https://skoleidraet.dk/aktivitetsdatabasen/social-rundbold/" TargetMode="External"/><Relationship Id="rId1" Type="http://schemas.openxmlformats.org/officeDocument/2006/relationships/slideLayout" Target="../slideLayouts/slideLayout20.xml"/><Relationship Id="rId6" Type="http://schemas.openxmlformats.org/officeDocument/2006/relationships/hyperlink" Target="https://skoleidraet.dk/aktivitetsdatabasen/mudderstik-bold/" TargetMode="External"/><Relationship Id="rId5" Type="http://schemas.openxmlformats.org/officeDocument/2006/relationships/hyperlink" Target="https://skoleidraet.dk/aktivitetsdatabasen/makkerspillet-en-variation-af-rundbold/" TargetMode="External"/><Relationship Id="rId4" Type="http://schemas.openxmlformats.org/officeDocument/2006/relationships/hyperlink" Target="https://skoleidraet.dk/aktivitetsdatabasen/stjernekrig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microsoft.com/office/2018/10/relationships/comments" Target="../comments/modernComment_220_8BB3E0E0.xml"/><Relationship Id="rId1" Type="http://schemas.openxmlformats.org/officeDocument/2006/relationships/slideLayout" Target="../slideLayouts/slideLayout20.xml"/><Relationship Id="rId5" Type="http://schemas.openxmlformats.org/officeDocument/2006/relationships/hyperlink" Target="https://skoleidraet.dk/wp-content/uploads/2025/01/Evalueringsrapport-2024.pdf" TargetMode="External"/><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3" Type="http://schemas.openxmlformats.org/officeDocument/2006/relationships/hyperlink" Target="https://skoleidraet.dk/wp-content/uploads/2025/06/Inspirationsmateriale-2025-bilag.pdf"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s://skoleidraet.dk/wp-content/uploads/2025/01/Evalueringsrapport-2024.pdf"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skoleidraet.dk/wp-content/uploads/2025/06/Inspirationsmateriale-2025-bilag.pdf"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18/10/relationships/comments" Target="../comments/modernComment_21F_16CADE67.xml"/><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hyperlink" Target="https://skoleidraet.dk/aktivitetsdatabasen/"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hyperlink" Target="https://skoleidraet.dk/aktivitetsdatabasen/dans-med-sugeroer/" TargetMode="External"/><Relationship Id="rId13" Type="http://schemas.openxmlformats.org/officeDocument/2006/relationships/hyperlink" Target="https://skoleidraet.dk/aktivitetsdatabasen/sparke-til-daase/" TargetMode="External"/><Relationship Id="rId18" Type="http://schemas.openxmlformats.org/officeDocument/2006/relationships/hyperlink" Target="https://skoleidraet.dk/aktivitetsdatabasen/social-rundbold/" TargetMode="External"/><Relationship Id="rId3" Type="http://schemas.openxmlformats.org/officeDocument/2006/relationships/hyperlink" Target="https://skoleidraet.dk/aktivitetsdatabasen/staatrold/" TargetMode="External"/><Relationship Id="rId21" Type="http://schemas.openxmlformats.org/officeDocument/2006/relationships/hyperlink" Target="https://skoleidraet.dk/aktivitetsdatabasen/skovstratego/" TargetMode="External"/><Relationship Id="rId7" Type="http://schemas.openxmlformats.org/officeDocument/2006/relationships/hyperlink" Target="https://skoleidraet.dk/aktivitetsdatabasen/levende-kortspil/" TargetMode="External"/><Relationship Id="rId12" Type="http://schemas.openxmlformats.org/officeDocument/2006/relationships/hyperlink" Target="https://skoleidraet.dk/aktivitetsdatabasen/just-dance/" TargetMode="External"/><Relationship Id="rId17" Type="http://schemas.openxmlformats.org/officeDocument/2006/relationships/hyperlink" Target="https://skoleidraet.dk/aktivitetsdatabasen/makkerspillet-en-variation-af-rundbold/" TargetMode="External"/><Relationship Id="rId2" Type="http://schemas.microsoft.com/office/2018/10/relationships/comments" Target="../comments/modernComment_230_904DBE02.xml"/><Relationship Id="rId16" Type="http://schemas.openxmlformats.org/officeDocument/2006/relationships/hyperlink" Target="https://skoleidraet.dk/aktivitetsdatabasen/rope-skipping/" TargetMode="External"/><Relationship Id="rId20" Type="http://schemas.openxmlformats.org/officeDocument/2006/relationships/hyperlink" Target="https://skoleidraet.dk/aktivitetsdatabasen/teamstikbold/" TargetMode="External"/><Relationship Id="rId1" Type="http://schemas.openxmlformats.org/officeDocument/2006/relationships/slideLayout" Target="../slideLayouts/slideLayout19.xml"/><Relationship Id="rId6" Type="http://schemas.openxmlformats.org/officeDocument/2006/relationships/hyperlink" Target="https://skoleidraet.dk/aktivitetsdatabasen/dinoleg/" TargetMode="External"/><Relationship Id="rId11" Type="http://schemas.openxmlformats.org/officeDocument/2006/relationships/hyperlink" Target="https://skoleidraet.dk/aktivitetsdatabasen/skulpturer-i-bevaegelse/" TargetMode="External"/><Relationship Id="rId24" Type="http://schemas.openxmlformats.org/officeDocument/2006/relationships/hyperlink" Target="https://skoleidraet.dk/aktivitetsdatabasen/forhindringsstafetloeb/" TargetMode="External"/><Relationship Id="rId5" Type="http://schemas.openxmlformats.org/officeDocument/2006/relationships/hyperlink" Target="https://skoleidraet.dk/aktivitetsdatabasen/zip-zap-spoing-2/" TargetMode="External"/><Relationship Id="rId15" Type="http://schemas.openxmlformats.org/officeDocument/2006/relationships/hyperlink" Target="https://skoleidraet.dk/aktivitetsdatabasen/run-for-fun-loebe-kommandoerkaptajn/" TargetMode="External"/><Relationship Id="rId23" Type="http://schemas.openxmlformats.org/officeDocument/2006/relationships/hyperlink" Target="https://skoleidraet.dk/aktivitetsdatabasen/det-store-bankkup/" TargetMode="External"/><Relationship Id="rId10" Type="http://schemas.openxmlformats.org/officeDocument/2006/relationships/hyperlink" Target="https://skoleidraet.dk/aktivitetsdatabasen/usynlig-traad/" TargetMode="External"/><Relationship Id="rId19" Type="http://schemas.openxmlformats.org/officeDocument/2006/relationships/hyperlink" Target="https://skoleidraet.dk/aktivitetsdatabasen/stjernekriger/" TargetMode="External"/><Relationship Id="rId4" Type="http://schemas.openxmlformats.org/officeDocument/2006/relationships/hyperlink" Target="https://skoleidraet.dk/aktivitetsdatabasen/kluddermor/" TargetMode="External"/><Relationship Id="rId9" Type="http://schemas.openxmlformats.org/officeDocument/2006/relationships/hyperlink" Target="https://skoleidraet.dk/aktivitetsdatabasen/ruder-dansen/" TargetMode="External"/><Relationship Id="rId14" Type="http://schemas.openxmlformats.org/officeDocument/2006/relationships/hyperlink" Target="https://skoleidraet.dk/aktivitetsdatabasen/hinkelege/" TargetMode="External"/><Relationship Id="rId22" Type="http://schemas.openxmlformats.org/officeDocument/2006/relationships/hyperlink" Target="https://skoleidraet.dk/aktivitetsdatabasen/maerk-et-tra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descr="Et billede, der indeholder sky, udendørs, tøj, person&#10;&#10;Automatisk genereret beskrivelse">
            <a:extLst>
              <a:ext uri="{FF2B5EF4-FFF2-40B4-BE49-F238E27FC236}">
                <a16:creationId xmlns:a16="http://schemas.microsoft.com/office/drawing/2014/main" id="{9D218C36-9084-2E24-00A1-1262D3A5AA5F}"/>
              </a:ext>
            </a:extLst>
          </p:cNvPr>
          <p:cNvPicPr>
            <a:picLocks noChangeAspect="1"/>
          </p:cNvPicPr>
          <p:nvPr/>
        </p:nvPicPr>
        <p:blipFill rotWithShape="1">
          <a:blip r:embed="rId2">
            <a:alphaModFix amt="34000"/>
            <a:extLst>
              <a:ext uri="{28A0092B-C50C-407E-A947-70E740481C1C}">
                <a14:useLocalDpi xmlns:a14="http://schemas.microsoft.com/office/drawing/2010/main" val="0"/>
              </a:ext>
            </a:extLst>
          </a:blip>
          <a:srcRect l="20045" t="4264" r="41198" b="4264"/>
          <a:stretch/>
        </p:blipFill>
        <p:spPr>
          <a:xfrm>
            <a:off x="1" y="0"/>
            <a:ext cx="6858000" cy="10220631"/>
          </a:xfrm>
          <a:prstGeom prst="rect">
            <a:avLst/>
          </a:prstGeom>
        </p:spPr>
      </p:pic>
      <p:pic>
        <p:nvPicPr>
          <p:cNvPr id="5" name="Grafik 4">
            <a:extLst>
              <a:ext uri="{FF2B5EF4-FFF2-40B4-BE49-F238E27FC236}">
                <a16:creationId xmlns:a16="http://schemas.microsoft.com/office/drawing/2014/main" id="{7582102C-9335-0142-2F3D-43C44B55D90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337" r="4281"/>
          <a:stretch/>
        </p:blipFill>
        <p:spPr>
          <a:xfrm>
            <a:off x="559351" y="5549029"/>
            <a:ext cx="5739293" cy="6205288"/>
          </a:xfrm>
          <a:prstGeom prst="rect">
            <a:avLst/>
          </a:prstGeom>
        </p:spPr>
      </p:pic>
      <p:sp>
        <p:nvSpPr>
          <p:cNvPr id="10" name="Tekstfelt 9">
            <a:extLst>
              <a:ext uri="{FF2B5EF4-FFF2-40B4-BE49-F238E27FC236}">
                <a16:creationId xmlns:a16="http://schemas.microsoft.com/office/drawing/2014/main" id="{7693EDE8-0CC8-4C98-EC28-68956CB86CF4}"/>
              </a:ext>
            </a:extLst>
          </p:cNvPr>
          <p:cNvSpPr txBox="1"/>
          <p:nvPr/>
        </p:nvSpPr>
        <p:spPr>
          <a:xfrm>
            <a:off x="1779890" y="7102419"/>
            <a:ext cx="3298213" cy="892552"/>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gradFill flip="none" rotWithShape="1">
                  <a:gsLst>
                    <a:gs pos="0">
                      <a:srgbClr val="40B49F"/>
                    </a:gs>
                    <a:gs pos="100000">
                      <a:srgbClr val="25B768"/>
                    </a:gs>
                  </a:gsLst>
                  <a:lin ang="8100000" scaled="1"/>
                  <a:tileRect/>
                </a:gradFill>
                <a:effectLst>
                  <a:innerShdw blurRad="63500" dist="50800" dir="8100000">
                    <a:srgbClr val="23675B">
                      <a:alpha val="50000"/>
                    </a:srgbClr>
                  </a:innerShdw>
                </a:effectLst>
                <a:uLnTx/>
                <a:uFillTx/>
                <a:latin typeface="Franklin Gothic Demi" panose="020B0703020102020204" pitchFamily="34" charset="0"/>
                <a:ea typeface="+mn-ea"/>
                <a:cs typeface="Dreaming Outloud Pro" panose="03050502040302030504" pitchFamily="66" charset="0"/>
              </a:rPr>
              <a:t>Fredag den 10. oktober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3600" b="0" i="0" u="none" strike="noStrike" kern="1200" cap="none" spc="0" normalizeH="0" baseline="0" noProof="0">
                <a:ln>
                  <a:noFill/>
                </a:ln>
                <a:gradFill flip="none" rotWithShape="1">
                  <a:gsLst>
                    <a:gs pos="0">
                      <a:srgbClr val="40B49F"/>
                    </a:gs>
                    <a:gs pos="100000">
                      <a:srgbClr val="25B768"/>
                    </a:gs>
                  </a:gsLst>
                  <a:lin ang="8100000" scaled="1"/>
                  <a:tileRect/>
                </a:gradFill>
                <a:effectLst>
                  <a:innerShdw blurRad="63500" dist="50800" dir="8100000">
                    <a:srgbClr val="23675B">
                      <a:alpha val="50000"/>
                    </a:srgbClr>
                  </a:innerShdw>
                </a:effectLst>
                <a:uLnTx/>
                <a:uFillTx/>
                <a:latin typeface="Franklin Gothic Demi" panose="020B0703020102020204" pitchFamily="34" charset="0"/>
                <a:ea typeface="+mn-ea"/>
                <a:cs typeface="Dreaming Outloud Pro" panose="03050502040302030504" pitchFamily="66" charset="0"/>
              </a:rPr>
              <a:t>2025</a:t>
            </a:r>
            <a:endParaRPr kumimoji="0" lang="da-DK" sz="3200" b="0" i="0" u="none" strike="noStrike" kern="1200" cap="none" spc="0" normalizeH="0" baseline="0" noProof="0">
              <a:ln>
                <a:noFill/>
              </a:ln>
              <a:gradFill flip="none" rotWithShape="1">
                <a:gsLst>
                  <a:gs pos="0">
                    <a:srgbClr val="40B49F"/>
                  </a:gs>
                  <a:gs pos="100000">
                    <a:srgbClr val="25B768"/>
                  </a:gs>
                </a:gsLst>
                <a:lin ang="8100000" scaled="1"/>
                <a:tileRect/>
              </a:gradFill>
              <a:effectLst>
                <a:innerShdw blurRad="63500" dist="50800" dir="8100000">
                  <a:srgbClr val="23675B">
                    <a:alpha val="50000"/>
                  </a:srgbClr>
                </a:innerShdw>
              </a:effectLst>
              <a:uLnTx/>
              <a:uFillTx/>
              <a:latin typeface="Franklin Gothic Demi" panose="020B0703020102020204" pitchFamily="34" charset="0"/>
              <a:ea typeface="+mn-ea"/>
              <a:cs typeface="Dreaming Outloud Pro" panose="03050502040302030504" pitchFamily="66" charset="0"/>
            </a:endParaRPr>
          </a:p>
        </p:txBody>
      </p:sp>
      <p:pic>
        <p:nvPicPr>
          <p:cNvPr id="23" name="Billede 22" descr="Et billede, der indeholder Font/skrifttype, tekst, Grafik, grafisk design&#10;&#10;Automatisk genereret beskrivelse">
            <a:extLst>
              <a:ext uri="{FF2B5EF4-FFF2-40B4-BE49-F238E27FC236}">
                <a16:creationId xmlns:a16="http://schemas.microsoft.com/office/drawing/2014/main" id="{19FEDF09-D548-129B-BF99-5512A4B543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520" y="828547"/>
            <a:ext cx="5376466" cy="1623663"/>
          </a:xfrm>
          <a:prstGeom prst="rect">
            <a:avLst/>
          </a:prstGeom>
        </p:spPr>
      </p:pic>
      <p:sp>
        <p:nvSpPr>
          <p:cNvPr id="3" name="Tekstfelt 2">
            <a:extLst>
              <a:ext uri="{FF2B5EF4-FFF2-40B4-BE49-F238E27FC236}">
                <a16:creationId xmlns:a16="http://schemas.microsoft.com/office/drawing/2014/main" id="{C5162819-2582-0BEF-51DC-AA9B834636A6}"/>
              </a:ext>
            </a:extLst>
          </p:cNvPr>
          <p:cNvSpPr txBox="1"/>
          <p:nvPr/>
        </p:nvSpPr>
        <p:spPr>
          <a:xfrm>
            <a:off x="-30625" y="351493"/>
            <a:ext cx="6781509" cy="954107"/>
          </a:xfrm>
          <a:prstGeom prst="rect">
            <a:avLst/>
          </a:prstGeom>
          <a:noFill/>
        </p:spPr>
        <p:txBody>
          <a:bodyPr wrap="square" lIns="91440" tIns="45720" rIns="91440" bIns="45720" rtlCol="0" anchor="t">
            <a:spAutoFit/>
          </a:bodyPr>
          <a:lstStyle/>
          <a:p>
            <a:pPr algn="ctr"/>
            <a:r>
              <a:rPr lang="da-DK" sz="2000">
                <a:solidFill>
                  <a:srgbClr val="23675B"/>
                </a:solidFill>
                <a:latin typeface="Franklin Gothic Demi"/>
                <a:cs typeface="Dreaming Outloud Pro"/>
              </a:rPr>
              <a:t>INSPIRATIONSMATERIALE TIL</a:t>
            </a:r>
            <a:endParaRPr lang="da-DK" sz="1800">
              <a:solidFill>
                <a:srgbClr val="23675B"/>
              </a:solidFill>
              <a:effectLst/>
              <a:latin typeface="Franklin Gothic Demi" panose="020B0703020102020204" pitchFamily="34" charset="0"/>
              <a:ea typeface="Calibri" panose="020F0502020204030204" pitchFamily="34" charset="0"/>
              <a:cs typeface="Times New Roman" panose="02020603050405020304" pitchFamily="18" charset="0"/>
            </a:endParaRPr>
          </a:p>
          <a:p>
            <a:pPr algn="ctr"/>
            <a:endParaRPr lang="da-DK" sz="1800" kern="100">
              <a:solidFill>
                <a:srgbClr val="23675B"/>
              </a:solidFill>
              <a:effectLst/>
              <a:latin typeface="Franklin Gothic Demi" panose="020B0703020102020204" pitchFamily="34" charset="0"/>
              <a:ea typeface="Aptos" panose="020B0004020202020204" pitchFamily="34" charset="0"/>
              <a:cs typeface="Times New Roman" panose="02020603050405020304" pitchFamily="18" charset="0"/>
            </a:endParaRPr>
          </a:p>
          <a:p>
            <a:pPr algn="ctr"/>
            <a:endParaRPr lang="da-DK">
              <a:solidFill>
                <a:srgbClr val="23675B"/>
              </a:solidFill>
              <a:latin typeface="Franklin Gothic Demi"/>
              <a:cs typeface="Dreaming Outloud Pro" panose="03050502040302030504" pitchFamily="66" charset="0"/>
            </a:endParaRPr>
          </a:p>
        </p:txBody>
      </p:sp>
      <p:pic>
        <p:nvPicPr>
          <p:cNvPr id="7" name="Grafik 6">
            <a:extLst>
              <a:ext uri="{FF2B5EF4-FFF2-40B4-BE49-F238E27FC236}">
                <a16:creationId xmlns:a16="http://schemas.microsoft.com/office/drawing/2014/main" id="{A94A09D7-1D5B-D8A7-73A0-D4754147D4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51724" y="8995374"/>
            <a:ext cx="2154551" cy="567540"/>
          </a:xfrm>
          <a:prstGeom prst="rect">
            <a:avLst/>
          </a:prstGeom>
        </p:spPr>
      </p:pic>
      <p:pic>
        <p:nvPicPr>
          <p:cNvPr id="12" name="Billede 11">
            <a:extLst>
              <a:ext uri="{FF2B5EF4-FFF2-40B4-BE49-F238E27FC236}">
                <a16:creationId xmlns:a16="http://schemas.microsoft.com/office/drawing/2014/main" id="{BEC508D7-11F4-F9C1-F9D0-AA2795A402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87776" y="7719285"/>
            <a:ext cx="1049903" cy="275686"/>
          </a:xfrm>
          <a:prstGeom prst="rect">
            <a:avLst/>
          </a:prstGeom>
        </p:spPr>
      </p:pic>
      <p:sp>
        <p:nvSpPr>
          <p:cNvPr id="16" name="Tekstfelt 15">
            <a:extLst>
              <a:ext uri="{FF2B5EF4-FFF2-40B4-BE49-F238E27FC236}">
                <a16:creationId xmlns:a16="http://schemas.microsoft.com/office/drawing/2014/main" id="{CA82C810-D1EE-CA24-36A2-E21B9FE7A42D}"/>
              </a:ext>
            </a:extLst>
          </p:cNvPr>
          <p:cNvSpPr txBox="1"/>
          <p:nvPr/>
        </p:nvSpPr>
        <p:spPr>
          <a:xfrm rot="1331198" flipH="1">
            <a:off x="5259951" y="225973"/>
            <a:ext cx="1406801" cy="646331"/>
          </a:xfrm>
          <a:prstGeom prst="rect">
            <a:avLst/>
          </a:prstGeom>
          <a:noFill/>
        </p:spPr>
        <p:txBody>
          <a:bodyPr wrap="square" rtlCol="0">
            <a:spAutoFit/>
          </a:bodyPr>
          <a:lstStyle/>
          <a:p>
            <a:pPr algn="ctr"/>
            <a:r>
              <a:rPr lang="da-DK" sz="1200" b="1">
                <a:solidFill>
                  <a:schemeClr val="accent2"/>
                </a:solidFill>
                <a:latin typeface="Dreaming Outloud Pro" panose="03050502040302030504" pitchFamily="66" charset="0"/>
                <a:cs typeface="Dreaming Outloud Pro" panose="03050502040302030504" pitchFamily="66" charset="0"/>
              </a:rPr>
              <a:t>Fokus på</a:t>
            </a:r>
          </a:p>
          <a:p>
            <a:pPr algn="ctr"/>
            <a:r>
              <a:rPr lang="da-DK" sz="1200" b="1">
                <a:solidFill>
                  <a:schemeClr val="accent2"/>
                </a:solidFill>
                <a:latin typeface="Dreaming Outloud Pro" panose="03050502040302030504" pitchFamily="66" charset="0"/>
                <a:cs typeface="Dreaming Outloud Pro" panose="03050502040302030504" pitchFamily="66" charset="0"/>
              </a:rPr>
              <a:t> stor/lille </a:t>
            </a:r>
          </a:p>
          <a:p>
            <a:pPr algn="ctr"/>
            <a:r>
              <a:rPr lang="da-DK" sz="1200" b="1">
                <a:solidFill>
                  <a:schemeClr val="accent2"/>
                </a:solidFill>
                <a:latin typeface="Dreaming Outloud Pro" panose="03050502040302030504" pitchFamily="66" charset="0"/>
                <a:cs typeface="Dreaming Outloud Pro" panose="03050502040302030504" pitchFamily="66" charset="0"/>
              </a:rPr>
              <a:t>relation</a:t>
            </a:r>
            <a:endParaRPr lang="da-DK" sz="1100" b="1">
              <a:solidFill>
                <a:schemeClr val="accent2"/>
              </a:solidFill>
              <a:latin typeface="Dreaming Outloud Pro" panose="03050502040302030504" pitchFamily="66" charset="0"/>
              <a:cs typeface="Dreaming Outloud Pro" panose="03050502040302030504" pitchFamily="66" charset="0"/>
            </a:endParaRPr>
          </a:p>
        </p:txBody>
      </p:sp>
      <p:grpSp>
        <p:nvGrpSpPr>
          <p:cNvPr id="2" name="Gruppe 1">
            <a:extLst>
              <a:ext uri="{FF2B5EF4-FFF2-40B4-BE49-F238E27FC236}">
                <a16:creationId xmlns:a16="http://schemas.microsoft.com/office/drawing/2014/main" id="{3362AB56-994F-82D6-B85E-1FEADE68FAEC}"/>
              </a:ext>
            </a:extLst>
          </p:cNvPr>
          <p:cNvGrpSpPr/>
          <p:nvPr/>
        </p:nvGrpSpPr>
        <p:grpSpPr>
          <a:xfrm>
            <a:off x="428996" y="3641701"/>
            <a:ext cx="5999999" cy="1044000"/>
            <a:chOff x="423864" y="3634036"/>
            <a:chExt cx="5999999" cy="1044000"/>
          </a:xfrm>
        </p:grpSpPr>
        <p:sp>
          <p:nvSpPr>
            <p:cNvPr id="4" name="Ellipse 3">
              <a:extLst>
                <a:ext uri="{FF2B5EF4-FFF2-40B4-BE49-F238E27FC236}">
                  <a16:creationId xmlns:a16="http://schemas.microsoft.com/office/drawing/2014/main" id="{7DD5FD63-894A-22CA-B18C-2E937E3720DC}"/>
                </a:ext>
              </a:extLst>
            </p:cNvPr>
            <p:cNvSpPr/>
            <p:nvPr/>
          </p:nvSpPr>
          <p:spPr>
            <a:xfrm>
              <a:off x="4140864" y="3634036"/>
              <a:ext cx="1044000" cy="104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err="1">
                  <a:latin typeface="Franklin Gothic Demi" panose="020B0703020102020204" pitchFamily="34" charset="0"/>
                </a:rPr>
                <a:t>Krea</a:t>
              </a:r>
              <a:endParaRPr lang="da-DK">
                <a:latin typeface="Franklin Gothic Demi" panose="020B0703020102020204" pitchFamily="34" charset="0"/>
              </a:endParaRPr>
            </a:p>
          </p:txBody>
        </p:sp>
        <p:sp>
          <p:nvSpPr>
            <p:cNvPr id="6" name="Ellipse 5">
              <a:extLst>
                <a:ext uri="{FF2B5EF4-FFF2-40B4-BE49-F238E27FC236}">
                  <a16:creationId xmlns:a16="http://schemas.microsoft.com/office/drawing/2014/main" id="{FE6DB3B1-913B-BB9A-6ECC-CBE063FAB643}"/>
                </a:ext>
              </a:extLst>
            </p:cNvPr>
            <p:cNvSpPr/>
            <p:nvPr/>
          </p:nvSpPr>
          <p:spPr>
            <a:xfrm>
              <a:off x="423864" y="3634036"/>
              <a:ext cx="1044000" cy="104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a:latin typeface="Franklin Gothic Demi" panose="020B0703020102020204" pitchFamily="34" charset="0"/>
                </a:rPr>
                <a:t>Leg</a:t>
              </a:r>
            </a:p>
          </p:txBody>
        </p:sp>
        <p:sp>
          <p:nvSpPr>
            <p:cNvPr id="8" name="Ellipse 7">
              <a:extLst>
                <a:ext uri="{FF2B5EF4-FFF2-40B4-BE49-F238E27FC236}">
                  <a16:creationId xmlns:a16="http://schemas.microsoft.com/office/drawing/2014/main" id="{596486A1-4046-5FAD-7C5E-F59E2B7317B3}"/>
                </a:ext>
              </a:extLst>
            </p:cNvPr>
            <p:cNvSpPr/>
            <p:nvPr/>
          </p:nvSpPr>
          <p:spPr>
            <a:xfrm>
              <a:off x="5379863" y="3634036"/>
              <a:ext cx="1044000" cy="1044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a:latin typeface="Franklin Gothic Demi" panose="020B0703020102020204" pitchFamily="34" charset="0"/>
                </a:rPr>
                <a:t>Bold</a:t>
              </a:r>
            </a:p>
          </p:txBody>
        </p:sp>
        <p:sp>
          <p:nvSpPr>
            <p:cNvPr id="9" name="Ellipse 8">
              <a:extLst>
                <a:ext uri="{FF2B5EF4-FFF2-40B4-BE49-F238E27FC236}">
                  <a16:creationId xmlns:a16="http://schemas.microsoft.com/office/drawing/2014/main" id="{40EB4B48-F68A-3EE1-461D-B6C30AF41BC1}"/>
                </a:ext>
              </a:extLst>
            </p:cNvPr>
            <p:cNvSpPr/>
            <p:nvPr/>
          </p:nvSpPr>
          <p:spPr>
            <a:xfrm>
              <a:off x="1662864" y="3634036"/>
              <a:ext cx="1044000" cy="1044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a:latin typeface="Franklin Gothic Demi" panose="020B0703020102020204" pitchFamily="34" charset="0"/>
                </a:rPr>
                <a:t>Udeliv</a:t>
              </a:r>
            </a:p>
          </p:txBody>
        </p:sp>
        <p:sp>
          <p:nvSpPr>
            <p:cNvPr id="13" name="Ellipse 12">
              <a:extLst>
                <a:ext uri="{FF2B5EF4-FFF2-40B4-BE49-F238E27FC236}">
                  <a16:creationId xmlns:a16="http://schemas.microsoft.com/office/drawing/2014/main" id="{150B5200-A799-C90B-ED9B-DBD149A0D3DD}"/>
                </a:ext>
              </a:extLst>
            </p:cNvPr>
            <p:cNvSpPr/>
            <p:nvPr/>
          </p:nvSpPr>
          <p:spPr>
            <a:xfrm>
              <a:off x="2901864" y="3634036"/>
              <a:ext cx="1044000" cy="1044000"/>
            </a:xfrm>
            <a:prstGeom prst="ellipse">
              <a:avLst/>
            </a:prstGeom>
            <a:solidFill>
              <a:srgbClr val="00B7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err="1">
                  <a:latin typeface="Franklin Gothic Demi" panose="020B0703020102020204" pitchFamily="34" charset="0"/>
                </a:rPr>
                <a:t>Skole-gård</a:t>
              </a:r>
              <a:endParaRPr lang="da-DK" sz="1600">
                <a:latin typeface="Franklin Gothic Demi" panose="020B0703020102020204" pitchFamily="34" charset="0"/>
              </a:endParaRPr>
            </a:p>
          </p:txBody>
        </p:sp>
      </p:grpSp>
      <p:grpSp>
        <p:nvGrpSpPr>
          <p:cNvPr id="18" name="Gruppe 17">
            <a:extLst>
              <a:ext uri="{FF2B5EF4-FFF2-40B4-BE49-F238E27FC236}">
                <a16:creationId xmlns:a16="http://schemas.microsoft.com/office/drawing/2014/main" id="{11798FBB-927B-28BC-444F-1599ACC6DA1F}"/>
              </a:ext>
            </a:extLst>
          </p:cNvPr>
          <p:cNvGrpSpPr/>
          <p:nvPr/>
        </p:nvGrpSpPr>
        <p:grpSpPr>
          <a:xfrm>
            <a:off x="227118" y="2638998"/>
            <a:ext cx="5999999" cy="361249"/>
            <a:chOff x="227119" y="2861502"/>
            <a:chExt cx="5999999" cy="361249"/>
          </a:xfrm>
        </p:grpSpPr>
        <p:sp>
          <p:nvSpPr>
            <p:cNvPr id="17" name="Rektangel: afrundede hjørner 16">
              <a:extLst>
                <a:ext uri="{FF2B5EF4-FFF2-40B4-BE49-F238E27FC236}">
                  <a16:creationId xmlns:a16="http://schemas.microsoft.com/office/drawing/2014/main" id="{72C7BEF3-60AC-43B1-E021-42E893510982}"/>
                </a:ext>
              </a:extLst>
            </p:cNvPr>
            <p:cNvSpPr/>
            <p:nvPr/>
          </p:nvSpPr>
          <p:spPr>
            <a:xfrm>
              <a:off x="671894" y="2861502"/>
              <a:ext cx="5110451" cy="361249"/>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Tekstfelt 13">
              <a:extLst>
                <a:ext uri="{FF2B5EF4-FFF2-40B4-BE49-F238E27FC236}">
                  <a16:creationId xmlns:a16="http://schemas.microsoft.com/office/drawing/2014/main" id="{8EB73479-0F64-2C12-CDBC-AAD1B7D5B2BF}"/>
                </a:ext>
              </a:extLst>
            </p:cNvPr>
            <p:cNvSpPr txBox="1"/>
            <p:nvPr/>
          </p:nvSpPr>
          <p:spPr>
            <a:xfrm>
              <a:off x="227119" y="2904224"/>
              <a:ext cx="5999999" cy="307777"/>
            </a:xfrm>
            <a:prstGeom prst="rect">
              <a:avLst/>
            </a:prstGeom>
            <a:noFill/>
          </p:spPr>
          <p:txBody>
            <a:bodyPr wrap="square" rtlCol="0">
              <a:spAutoFit/>
            </a:bodyPr>
            <a:lstStyle/>
            <a:p>
              <a:pPr algn="ctr"/>
              <a:r>
                <a:rPr lang="da-DK" sz="1400">
                  <a:latin typeface="Dreaming Outloud Pro" panose="03050502040302030504" pitchFamily="66" charset="0"/>
                  <a:cs typeface="Dreaming Outloud Pro" panose="03050502040302030504" pitchFamily="66" charset="0"/>
                </a:rPr>
                <a:t>+ tips til et sjovere motionsløb (og andre motionsaktiviteter)  </a:t>
              </a:r>
            </a:p>
          </p:txBody>
        </p:sp>
      </p:grpSp>
      <p:sp>
        <p:nvSpPr>
          <p:cNvPr id="19" name="Pladsholder til slidenummer 18">
            <a:extLst>
              <a:ext uri="{FF2B5EF4-FFF2-40B4-BE49-F238E27FC236}">
                <a16:creationId xmlns:a16="http://schemas.microsoft.com/office/drawing/2014/main" id="{3486CBEE-FCFD-2066-0CFA-ADB7A9FE08DC}"/>
              </a:ext>
            </a:extLst>
          </p:cNvPr>
          <p:cNvSpPr>
            <a:spLocks noGrp="1"/>
          </p:cNvSpPr>
          <p:nvPr>
            <p:ph type="sldNum" sz="quarter" idx="12"/>
          </p:nvPr>
        </p:nvSpPr>
        <p:spPr/>
        <p:txBody>
          <a:bodyPr/>
          <a:lstStyle/>
          <a:p>
            <a:fld id="{DAFAEE2B-4CD6-4BAD-A7B2-F27915BCC946}" type="slidenum">
              <a:rPr lang="da-DK" smtClean="0"/>
              <a:t>1</a:t>
            </a:fld>
            <a:endParaRPr lang="da-DK"/>
          </a:p>
        </p:txBody>
      </p:sp>
      <p:sp>
        <p:nvSpPr>
          <p:cNvPr id="20" name="Ellipse 19">
            <a:extLst>
              <a:ext uri="{FF2B5EF4-FFF2-40B4-BE49-F238E27FC236}">
                <a16:creationId xmlns:a16="http://schemas.microsoft.com/office/drawing/2014/main" id="{9304BB4B-CDFB-9899-F568-7F9F8F229597}"/>
              </a:ext>
            </a:extLst>
          </p:cNvPr>
          <p:cNvSpPr/>
          <p:nvPr/>
        </p:nvSpPr>
        <p:spPr>
          <a:xfrm rot="912216">
            <a:off x="5364867" y="211207"/>
            <a:ext cx="1249686" cy="692749"/>
          </a:xfrm>
          <a:prstGeom prst="ellipse">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2" name="Grafik 21">
            <a:extLst>
              <a:ext uri="{FF2B5EF4-FFF2-40B4-BE49-F238E27FC236}">
                <a16:creationId xmlns:a16="http://schemas.microsoft.com/office/drawing/2014/main" id="{D788159A-441F-194A-C7AF-2F1D80B392F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930427">
            <a:off x="5823994" y="973398"/>
            <a:ext cx="435926" cy="458281"/>
          </a:xfrm>
          <a:prstGeom prst="rect">
            <a:avLst/>
          </a:prstGeom>
        </p:spPr>
      </p:pic>
    </p:spTree>
    <p:extLst>
      <p:ext uri="{BB962C8B-B14F-4D97-AF65-F5344CB8AC3E}">
        <p14:creationId xmlns:p14="http://schemas.microsoft.com/office/powerpoint/2010/main" val="1715826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a:extLst>
            <a:ext uri="{FF2B5EF4-FFF2-40B4-BE49-F238E27FC236}">
              <a16:creationId xmlns:a16="http://schemas.microsoft.com/office/drawing/2014/main" id="{5D48A877-A534-7651-C773-5E2A235F5F82}"/>
            </a:ext>
          </a:extLst>
        </p:cNvPr>
        <p:cNvGrpSpPr/>
        <p:nvPr/>
      </p:nvGrpSpPr>
      <p:grpSpPr>
        <a:xfrm>
          <a:off x="0" y="0"/>
          <a:ext cx="0" cy="0"/>
          <a:chOff x="0" y="0"/>
          <a:chExt cx="0" cy="0"/>
        </a:xfrm>
      </p:grpSpPr>
      <p:sp>
        <p:nvSpPr>
          <p:cNvPr id="4" name="Tekstfelt 3">
            <a:extLst>
              <a:ext uri="{FF2B5EF4-FFF2-40B4-BE49-F238E27FC236}">
                <a16:creationId xmlns:a16="http://schemas.microsoft.com/office/drawing/2014/main" id="{4BD3EFC9-DF5F-E4CA-8459-49D15E729F7D}"/>
              </a:ext>
            </a:extLst>
          </p:cNvPr>
          <p:cNvSpPr txBox="1"/>
          <p:nvPr/>
        </p:nvSpPr>
        <p:spPr>
          <a:xfrm>
            <a:off x="235132" y="2718858"/>
            <a:ext cx="6387736" cy="5473806"/>
          </a:xfrm>
          <a:prstGeom prst="rect">
            <a:avLst/>
          </a:prstGeom>
          <a:noFill/>
        </p:spPr>
        <p:txBody>
          <a:bodyPr wrap="square" lIns="91440" tIns="45720" rIns="91440" bIns="45720" anchor="t">
            <a:spAutoFit/>
          </a:bodyPr>
          <a:lstStyle/>
          <a:p>
            <a:r>
              <a:rPr lang="da-DK" sz="1200">
                <a:solidFill>
                  <a:schemeClr val="tx2"/>
                </a:solidFill>
              </a:rPr>
              <a:t>På stationen LEG er der fokus på kendte såvel som ukendte lege, hvor eleverne har det sjovt sammen. I kan udvælge en eller flere af aktiviteterne nedenfor alt efter jeres tidsramme på skolen.</a:t>
            </a:r>
            <a:endParaRPr lang="da-DK" sz="1200">
              <a:solidFill>
                <a:schemeClr val="accent3"/>
              </a:solidFill>
            </a:endParaRPr>
          </a:p>
          <a:p>
            <a:endParaRPr lang="da-DK" sz="1400">
              <a:solidFill>
                <a:schemeClr val="accent3"/>
              </a:solidFill>
            </a:endParaRPr>
          </a:p>
          <a:p>
            <a:pPr>
              <a:lnSpc>
                <a:spcPct val="107000"/>
              </a:lnSpc>
            </a:pPr>
            <a:r>
              <a:rPr lang="da-DK" sz="1400" kern="100">
                <a:solidFill>
                  <a:schemeClr val="accent3"/>
                </a:solidFill>
                <a:effectLst/>
                <a:latin typeface="Franklin Gothic Demi" panose="020B0703020102020204" pitchFamily="34" charset="0"/>
                <a:ea typeface="Calibri"/>
                <a:cs typeface="Times New Roman"/>
              </a:rPr>
              <a:t>Inspiration</a:t>
            </a:r>
          </a:p>
          <a:p>
            <a:pPr marL="171450" indent="-171450">
              <a:lnSpc>
                <a:spcPct val="150000"/>
              </a:lnSpc>
              <a:buFont typeface="Arial" panose="020B0604020202020204" pitchFamily="34" charset="0"/>
              <a:buChar char="•"/>
            </a:pPr>
            <a:r>
              <a:rPr lang="da-DK" sz="1200">
                <a:solidFill>
                  <a:schemeClr val="accent2"/>
                </a:solidFill>
                <a:hlinkClick r:id="rId2">
                  <a:extLst>
                    <a:ext uri="{A12FA001-AC4F-418D-AE19-62706E023703}">
                      <ahyp:hlinkClr xmlns:ahyp="http://schemas.microsoft.com/office/drawing/2018/hyperlinkcolor" val="tx"/>
                    </a:ext>
                  </a:extLst>
                </a:hlinkClick>
              </a:rPr>
              <a:t>Ståtrold</a:t>
            </a:r>
            <a:endParaRPr lang="da-DK" sz="1200">
              <a:solidFill>
                <a:schemeClr val="accent2"/>
              </a:solidFill>
            </a:endParaRPr>
          </a:p>
          <a:p>
            <a:pPr marL="171450" indent="-171450">
              <a:lnSpc>
                <a:spcPct val="150000"/>
              </a:lnSpc>
              <a:buFont typeface="Arial" panose="020B0604020202020204" pitchFamily="34" charset="0"/>
              <a:buChar char="•"/>
            </a:pPr>
            <a:r>
              <a:rPr lang="da-DK" sz="1200">
                <a:solidFill>
                  <a:schemeClr val="accent2"/>
                </a:solidFill>
                <a:hlinkClick r:id="rId3">
                  <a:extLst>
                    <a:ext uri="{A12FA001-AC4F-418D-AE19-62706E023703}">
                      <ahyp:hlinkClr xmlns:ahyp="http://schemas.microsoft.com/office/drawing/2018/hyperlinkcolor" val="tx"/>
                    </a:ext>
                  </a:extLst>
                </a:hlinkClick>
              </a:rPr>
              <a:t>Kluddermor</a:t>
            </a:r>
            <a:endParaRPr lang="da-DK" sz="1200">
              <a:solidFill>
                <a:schemeClr val="accent2"/>
              </a:solidFill>
            </a:endParaRPr>
          </a:p>
          <a:p>
            <a:pPr marL="171450" indent="-171450">
              <a:lnSpc>
                <a:spcPct val="150000"/>
              </a:lnSpc>
              <a:buFont typeface="Arial" panose="020B0604020202020204" pitchFamily="34" charset="0"/>
              <a:buChar char="•"/>
            </a:pPr>
            <a:r>
              <a:rPr lang="da-DK" sz="1200">
                <a:solidFill>
                  <a:schemeClr val="accent2"/>
                </a:solidFill>
                <a:hlinkClick r:id="rId4">
                  <a:extLst>
                    <a:ext uri="{A12FA001-AC4F-418D-AE19-62706E023703}">
                      <ahyp:hlinkClr xmlns:ahyp="http://schemas.microsoft.com/office/drawing/2018/hyperlinkcolor" val="tx"/>
                    </a:ext>
                  </a:extLst>
                </a:hlinkClick>
              </a:rPr>
              <a:t>Zip Zap </a:t>
            </a:r>
            <a:r>
              <a:rPr lang="da-DK" sz="1200" err="1">
                <a:solidFill>
                  <a:schemeClr val="accent2"/>
                </a:solidFill>
                <a:hlinkClick r:id="rId4">
                  <a:extLst>
                    <a:ext uri="{A12FA001-AC4F-418D-AE19-62706E023703}">
                      <ahyp:hlinkClr xmlns:ahyp="http://schemas.microsoft.com/office/drawing/2018/hyperlinkcolor" val="tx"/>
                    </a:ext>
                  </a:extLst>
                </a:hlinkClick>
              </a:rPr>
              <a:t>Spoing</a:t>
            </a:r>
            <a:endParaRPr lang="da-DK" sz="1200">
              <a:solidFill>
                <a:schemeClr val="accent2"/>
              </a:solidFill>
            </a:endParaRPr>
          </a:p>
          <a:p>
            <a:pPr marL="171450" indent="-171450">
              <a:lnSpc>
                <a:spcPct val="150000"/>
              </a:lnSpc>
              <a:buFont typeface="Arial" panose="020B0604020202020204" pitchFamily="34" charset="0"/>
              <a:buChar char="•"/>
            </a:pPr>
            <a:r>
              <a:rPr lang="da-DK" sz="1200">
                <a:solidFill>
                  <a:schemeClr val="accent2"/>
                </a:solidFill>
                <a:hlinkClick r:id="rId5">
                  <a:extLst>
                    <a:ext uri="{A12FA001-AC4F-418D-AE19-62706E023703}">
                      <ahyp:hlinkClr xmlns:ahyp="http://schemas.microsoft.com/office/drawing/2018/hyperlinkcolor" val="tx"/>
                    </a:ext>
                  </a:extLst>
                </a:hlinkClick>
              </a:rPr>
              <a:t>Dinoleg</a:t>
            </a:r>
            <a:r>
              <a:rPr lang="da-DK" sz="1200">
                <a:solidFill>
                  <a:schemeClr val="accent2"/>
                </a:solidFill>
              </a:rPr>
              <a:t>	</a:t>
            </a:r>
          </a:p>
          <a:p>
            <a:pPr marL="171450" indent="-171450">
              <a:lnSpc>
                <a:spcPct val="150000"/>
              </a:lnSpc>
              <a:buFont typeface="Arial" panose="020B0604020202020204" pitchFamily="34" charset="0"/>
              <a:buChar char="•"/>
            </a:pPr>
            <a:r>
              <a:rPr lang="da-DK" sz="1200">
                <a:solidFill>
                  <a:schemeClr val="accent2"/>
                </a:solidFill>
                <a:hlinkClick r:id="rId6">
                  <a:extLst>
                    <a:ext uri="{A12FA001-AC4F-418D-AE19-62706E023703}">
                      <ahyp:hlinkClr xmlns:ahyp="http://schemas.microsoft.com/office/drawing/2018/hyperlinkcolor" val="tx"/>
                    </a:ext>
                  </a:extLst>
                </a:hlinkClick>
              </a:rPr>
              <a:t>Levende kortspil</a:t>
            </a:r>
            <a:endParaRPr lang="da-DK" sz="1200" kern="100">
              <a:solidFill>
                <a:schemeClr val="accent2"/>
              </a:solidFill>
              <a:effectLst/>
              <a:ea typeface="Calibri" panose="020F0502020204030204" pitchFamily="34" charset="0"/>
              <a:cs typeface="Times New Roman" panose="02020603050405020304" pitchFamily="18" charset="0"/>
            </a:endParaRPr>
          </a:p>
          <a:p>
            <a:endParaRPr lang="da-DK" sz="1200" kern="100">
              <a:ea typeface="Calibri" panose="020F0502020204030204" pitchFamily="34" charset="0"/>
              <a:cs typeface="Times New Roman" panose="02020603050405020304" pitchFamily="18" charset="0"/>
            </a:endParaRPr>
          </a:p>
          <a:p>
            <a:r>
              <a:rPr lang="da-DK" sz="1200" kern="100">
                <a:ea typeface="Calibri"/>
                <a:cs typeface="Times New Roman"/>
              </a:rPr>
              <a:t>Du finder beskrivelserne i bilaget.</a:t>
            </a:r>
          </a:p>
          <a:p>
            <a:pPr>
              <a:lnSpc>
                <a:spcPct val="107000"/>
              </a:lnSpc>
            </a:pPr>
            <a:endParaRPr lang="da-DK" sz="1400" kern="100">
              <a:solidFill>
                <a:schemeClr val="accent3"/>
              </a:solidFill>
              <a:ea typeface="Calibri" panose="020F0502020204030204" pitchFamily="34" charset="0"/>
              <a:cs typeface="Times New Roman" panose="02020603050405020304" pitchFamily="18" charset="0"/>
            </a:endParaRPr>
          </a:p>
          <a:p>
            <a:pPr>
              <a:lnSpc>
                <a:spcPct val="107000"/>
              </a:lnSpc>
            </a:pPr>
            <a:endParaRPr lang="da-DK" sz="1400" kern="100">
              <a:solidFill>
                <a:schemeClr val="accent3"/>
              </a:solidFill>
              <a:ea typeface="Calibri" panose="020F0502020204030204" pitchFamily="34" charset="0"/>
              <a:cs typeface="Times New Roman" panose="02020603050405020304" pitchFamily="18" charset="0"/>
            </a:endParaRPr>
          </a:p>
          <a:p>
            <a:pPr>
              <a:lnSpc>
                <a:spcPct val="107000"/>
              </a:lnSpc>
            </a:pPr>
            <a:r>
              <a:rPr lang="da-DK" sz="1400" kern="100">
                <a:solidFill>
                  <a:schemeClr val="accent3"/>
                </a:solidFill>
                <a:latin typeface="Franklin Gothic Demi" panose="020B0703020102020204" pitchFamily="34" charset="0"/>
                <a:ea typeface="Calibri"/>
                <a:cs typeface="Times New Roman"/>
              </a:rPr>
              <a:t>Andre ideer</a:t>
            </a:r>
          </a:p>
          <a:p>
            <a:pPr marL="285750" indent="-285750">
              <a:lnSpc>
                <a:spcPct val="107000"/>
              </a:lnSpc>
              <a:buFont typeface="Arial" panose="020B0604020202020204" pitchFamily="34" charset="0"/>
              <a:buChar char="•"/>
            </a:pPr>
            <a:r>
              <a:rPr lang="da-DK" sz="1200" kern="100">
                <a:effectLst/>
                <a:ea typeface="Calibri"/>
                <a:cs typeface="Times New Roman"/>
              </a:rPr>
              <a:t>Kamplege</a:t>
            </a:r>
          </a:p>
          <a:p>
            <a:pPr marL="285750" indent="-285750">
              <a:lnSpc>
                <a:spcPct val="107000"/>
              </a:lnSpc>
              <a:buFont typeface="Arial" panose="020B0604020202020204" pitchFamily="34" charset="0"/>
              <a:buChar char="•"/>
            </a:pPr>
            <a:r>
              <a:rPr lang="da-DK" sz="1200" kern="100">
                <a:ea typeface="Calibri"/>
                <a:cs typeface="Times New Roman"/>
              </a:rPr>
              <a:t>G</a:t>
            </a:r>
            <a:r>
              <a:rPr lang="da-DK" sz="1200" kern="100">
                <a:effectLst/>
                <a:ea typeface="Calibri"/>
                <a:cs typeface="Times New Roman"/>
              </a:rPr>
              <a:t>amle lege</a:t>
            </a:r>
          </a:p>
          <a:p>
            <a:pPr marL="285750" indent="-285750">
              <a:lnSpc>
                <a:spcPct val="107000"/>
              </a:lnSpc>
              <a:buFont typeface="Arial" panose="020B0604020202020204" pitchFamily="34" charset="0"/>
              <a:buChar char="•"/>
            </a:pPr>
            <a:r>
              <a:rPr lang="da-DK" sz="1200" kern="100">
                <a:ea typeface="Calibri"/>
                <a:cs typeface="Times New Roman"/>
              </a:rPr>
              <a:t>Frugtsalat</a:t>
            </a:r>
            <a:endParaRPr lang="da-DK" sz="1200" kern="100">
              <a:effectLst/>
              <a:ea typeface="Calibri"/>
              <a:cs typeface="Times New Roman"/>
            </a:endParaRPr>
          </a:p>
          <a:p>
            <a:pPr lvl="0">
              <a:lnSpc>
                <a:spcPct val="107000"/>
              </a:lnSpc>
            </a:pPr>
            <a:endParaRPr lang="da-DK" kern="100">
              <a:latin typeface="Franklin Gothic Book" panose="020B0503020102020204" pitchFamily="34" charset="0"/>
              <a:ea typeface="Franklin Gothic Book" panose="020B0503020102020204" pitchFamily="34" charset="0"/>
              <a:cs typeface="Times New Roman" panose="02020603050405020304" pitchFamily="18" charset="0"/>
            </a:endParaRPr>
          </a:p>
          <a:p>
            <a:endParaRPr lang="da-DK" sz="1400">
              <a:solidFill>
                <a:schemeClr val="accent3"/>
              </a:solidFill>
            </a:endParaRPr>
          </a:p>
          <a:p>
            <a:endParaRPr lang="da-DK" sz="1400">
              <a:solidFill>
                <a:schemeClr val="accent3"/>
              </a:solidFill>
            </a:endParaRPr>
          </a:p>
          <a:p>
            <a:endParaRPr lang="da-DK" sz="1400" kern="100">
              <a:solidFill>
                <a:schemeClr val="accent3"/>
              </a:solidFill>
              <a:ea typeface="Calibri" panose="020F0502020204030204" pitchFamily="34" charset="0"/>
              <a:cs typeface="Times New Roman" panose="02020603050405020304" pitchFamily="18" charset="0"/>
            </a:endParaRPr>
          </a:p>
          <a:p>
            <a:endParaRPr lang="da-DK" sz="1400" kern="100">
              <a:solidFill>
                <a:schemeClr val="accent3"/>
              </a:solidFill>
              <a:ea typeface="Calibri" panose="020F0502020204030204" pitchFamily="34" charset="0"/>
              <a:cs typeface="Times New Roman" panose="02020603050405020304" pitchFamily="18" charset="0"/>
            </a:endParaRPr>
          </a:p>
          <a:p>
            <a:endParaRPr lang="da-DK" sz="1200" kern="100">
              <a:solidFill>
                <a:schemeClr val="accent3"/>
              </a:solidFill>
              <a:latin typeface="+mj-lt"/>
              <a:ea typeface="Calibri" panose="020F0502020204030204" pitchFamily="34" charset="0"/>
              <a:cs typeface="Times New Roman" panose="02020603050405020304" pitchFamily="18" charset="0"/>
            </a:endParaRPr>
          </a:p>
        </p:txBody>
      </p:sp>
      <p:sp>
        <p:nvSpPr>
          <p:cNvPr id="5" name="Grafik 21">
            <a:extLst>
              <a:ext uri="{FF2B5EF4-FFF2-40B4-BE49-F238E27FC236}">
                <a16:creationId xmlns:a16="http://schemas.microsoft.com/office/drawing/2014/main" id="{778827C1-DD92-6679-F1CE-D8C0E18CD56C}"/>
              </a:ext>
            </a:extLst>
          </p:cNvPr>
          <p:cNvSpPr/>
          <p:nvPr/>
        </p:nvSpPr>
        <p:spPr>
          <a:xfrm>
            <a:off x="2980018" y="544110"/>
            <a:ext cx="1769782" cy="1495480"/>
          </a:xfrm>
          <a:custGeom>
            <a:avLst/>
            <a:gdLst>
              <a:gd name="connsiteX0" fmla="*/ 3474518 w 4877077"/>
              <a:gd name="connsiteY0" fmla="*/ 2138194 h 4268308"/>
              <a:gd name="connsiteX1" fmla="*/ 2090573 w 4877077"/>
              <a:gd name="connsiteY1" fmla="*/ 2007114 h 4268308"/>
              <a:gd name="connsiteX2" fmla="*/ 1755903 w 4877077"/>
              <a:gd name="connsiteY2" fmla="*/ 1988827 h 4268308"/>
              <a:gd name="connsiteX3" fmla="*/ 1721918 w 4877077"/>
              <a:gd name="connsiteY3" fmla="*/ 1921780 h 4268308"/>
              <a:gd name="connsiteX4" fmla="*/ 1676045 w 4877077"/>
              <a:gd name="connsiteY4" fmla="*/ 1719094 h 4268308"/>
              <a:gd name="connsiteX5" fmla="*/ 1622553 w 4877077"/>
              <a:gd name="connsiteY5" fmla="*/ 524265 h 4268308"/>
              <a:gd name="connsiteX6" fmla="*/ 876098 w 4877077"/>
              <a:gd name="connsiteY6" fmla="*/ 6120 h 4268308"/>
              <a:gd name="connsiteX7" fmla="*/ 200966 w 4877077"/>
              <a:gd name="connsiteY7" fmla="*/ 292614 h 4268308"/>
              <a:gd name="connsiteX8" fmla="*/ 27382 w 4877077"/>
              <a:gd name="connsiteY8" fmla="*/ 803169 h 4268308"/>
              <a:gd name="connsiteX9" fmla="*/ 412192 w 4877077"/>
              <a:gd name="connsiteY9" fmla="*/ 1127781 h 4268308"/>
              <a:gd name="connsiteX10" fmla="*/ 668376 w 4877077"/>
              <a:gd name="connsiteY10" fmla="*/ 1159780 h 4268308"/>
              <a:gd name="connsiteX11" fmla="*/ 767436 w 4877077"/>
              <a:gd name="connsiteY11" fmla="*/ 2575582 h 4268308"/>
              <a:gd name="connsiteX12" fmla="*/ 1161695 w 4877077"/>
              <a:gd name="connsiteY12" fmla="*/ 3308616 h 4268308"/>
              <a:gd name="connsiteX13" fmla="*/ 1169925 w 4877077"/>
              <a:gd name="connsiteY13" fmla="*/ 3314718 h 4268308"/>
              <a:gd name="connsiteX14" fmla="*/ 1371398 w 4877077"/>
              <a:gd name="connsiteY14" fmla="*/ 3438152 h 4268308"/>
              <a:gd name="connsiteX15" fmla="*/ 1371398 w 4877077"/>
              <a:gd name="connsiteY15" fmla="*/ 4114818 h 4268308"/>
              <a:gd name="connsiteX16" fmla="*/ 1416051 w 4877077"/>
              <a:gd name="connsiteY16" fmla="*/ 4223016 h 4268308"/>
              <a:gd name="connsiteX17" fmla="*/ 1523798 w 4877077"/>
              <a:gd name="connsiteY17" fmla="*/ 4267218 h 4268308"/>
              <a:gd name="connsiteX18" fmla="*/ 2133398 w 4877077"/>
              <a:gd name="connsiteY18" fmla="*/ 4267218 h 4268308"/>
              <a:gd name="connsiteX19" fmla="*/ 2285798 w 4877077"/>
              <a:gd name="connsiteY19" fmla="*/ 4114818 h 4268308"/>
              <a:gd name="connsiteX20" fmla="*/ 2285798 w 4877077"/>
              <a:gd name="connsiteY20" fmla="*/ 3505218 h 4268308"/>
              <a:gd name="connsiteX21" fmla="*/ 2742998 w 4877077"/>
              <a:gd name="connsiteY21" fmla="*/ 3505218 h 4268308"/>
              <a:gd name="connsiteX22" fmla="*/ 2742998 w 4877077"/>
              <a:gd name="connsiteY22" fmla="*/ 4114818 h 4268308"/>
              <a:gd name="connsiteX23" fmla="*/ 2787651 w 4877077"/>
              <a:gd name="connsiteY23" fmla="*/ 4223016 h 4268308"/>
              <a:gd name="connsiteX24" fmla="*/ 2895398 w 4877077"/>
              <a:gd name="connsiteY24" fmla="*/ 4267218 h 4268308"/>
              <a:gd name="connsiteX25" fmla="*/ 3504998 w 4877077"/>
              <a:gd name="connsiteY25" fmla="*/ 4267218 h 4268308"/>
              <a:gd name="connsiteX26" fmla="*/ 3657398 w 4877077"/>
              <a:gd name="connsiteY26" fmla="*/ 4114818 h 4268308"/>
              <a:gd name="connsiteX27" fmla="*/ 3657398 w 4877077"/>
              <a:gd name="connsiteY27" fmla="*/ 3714005 h 4268308"/>
              <a:gd name="connsiteX28" fmla="*/ 4349446 w 4877077"/>
              <a:gd name="connsiteY28" fmla="*/ 4029465 h 4268308"/>
              <a:gd name="connsiteX29" fmla="*/ 4795216 w 4877077"/>
              <a:gd name="connsiteY29" fmla="*/ 3965469 h 4268308"/>
              <a:gd name="connsiteX30" fmla="*/ 4876750 w 4877077"/>
              <a:gd name="connsiteY30" fmla="*/ 3840490 h 4268308"/>
              <a:gd name="connsiteX31" fmla="*/ 4811675 w 4877077"/>
              <a:gd name="connsiteY31" fmla="*/ 3704852 h 4268308"/>
              <a:gd name="connsiteX32" fmla="*/ 4021329 w 4877077"/>
              <a:gd name="connsiteY32" fmla="*/ 2685305 h 4268308"/>
              <a:gd name="connsiteX33" fmla="*/ 3474518 w 4877077"/>
              <a:gd name="connsiteY33" fmla="*/ 2138194 h 4268308"/>
              <a:gd name="connsiteX34" fmla="*/ 3368600 w 4877077"/>
              <a:gd name="connsiteY34" fmla="*/ 2424707 h 4268308"/>
              <a:gd name="connsiteX35" fmla="*/ 3617164 w 4877077"/>
              <a:gd name="connsiteY35" fmla="*/ 2625867 h 4268308"/>
              <a:gd name="connsiteX36" fmla="*/ 3858413 w 4877077"/>
              <a:gd name="connsiteY36" fmla="*/ 3012969 h 4268308"/>
              <a:gd name="connsiteX37" fmla="*/ 4360266 w 4877077"/>
              <a:gd name="connsiteY37" fmla="*/ 3721614 h 4268308"/>
              <a:gd name="connsiteX38" fmla="*/ 3619755 w 4877077"/>
              <a:gd name="connsiteY38" fmla="*/ 3252229 h 4268308"/>
              <a:gd name="connsiteX39" fmla="*/ 3451505 w 4877077"/>
              <a:gd name="connsiteY39" fmla="*/ 3209552 h 4268308"/>
              <a:gd name="connsiteX40" fmla="*/ 3352598 w 4877077"/>
              <a:gd name="connsiteY40" fmla="*/ 3352818 h 4268308"/>
              <a:gd name="connsiteX41" fmla="*/ 3352598 w 4877077"/>
              <a:gd name="connsiteY41" fmla="*/ 3962418 h 4268308"/>
              <a:gd name="connsiteX42" fmla="*/ 3047798 w 4877077"/>
              <a:gd name="connsiteY42" fmla="*/ 3962418 h 4268308"/>
              <a:gd name="connsiteX43" fmla="*/ 3047798 w 4877077"/>
              <a:gd name="connsiteY43" fmla="*/ 3352818 h 4268308"/>
              <a:gd name="connsiteX44" fmla="*/ 3003145 w 4877077"/>
              <a:gd name="connsiteY44" fmla="*/ 3244620 h 4268308"/>
              <a:gd name="connsiteX45" fmla="*/ 2895398 w 4877077"/>
              <a:gd name="connsiteY45" fmla="*/ 3200418 h 4268308"/>
              <a:gd name="connsiteX46" fmla="*/ 2133398 w 4877077"/>
              <a:gd name="connsiteY46" fmla="*/ 3200418 h 4268308"/>
              <a:gd name="connsiteX47" fmla="*/ 1980998 w 4877077"/>
              <a:gd name="connsiteY47" fmla="*/ 3352818 h 4268308"/>
              <a:gd name="connsiteX48" fmla="*/ 1980998 w 4877077"/>
              <a:gd name="connsiteY48" fmla="*/ 3962418 h 4268308"/>
              <a:gd name="connsiteX49" fmla="*/ 1676198 w 4877077"/>
              <a:gd name="connsiteY49" fmla="*/ 3962418 h 4268308"/>
              <a:gd name="connsiteX50" fmla="*/ 1676198 w 4877077"/>
              <a:gd name="connsiteY50" fmla="*/ 3352818 h 4268308"/>
              <a:gd name="connsiteX51" fmla="*/ 1603503 w 4877077"/>
              <a:gd name="connsiteY51" fmla="*/ 3223282 h 4268308"/>
              <a:gd name="connsiteX52" fmla="*/ 1333907 w 4877077"/>
              <a:gd name="connsiteY52" fmla="*/ 3057152 h 4268308"/>
              <a:gd name="connsiteX53" fmla="*/ 1065531 w 4877077"/>
              <a:gd name="connsiteY53" fmla="*/ 2513092 h 4268308"/>
              <a:gd name="connsiteX54" fmla="*/ 971805 w 4877077"/>
              <a:gd name="connsiteY54" fmla="*/ 998227 h 4268308"/>
              <a:gd name="connsiteX55" fmla="*/ 918312 w 4877077"/>
              <a:gd name="connsiteY55" fmla="*/ 883927 h 4268308"/>
              <a:gd name="connsiteX56" fmla="*/ 796697 w 4877077"/>
              <a:gd name="connsiteY56" fmla="*/ 848878 h 4268308"/>
              <a:gd name="connsiteX57" fmla="*/ 491745 w 4877077"/>
              <a:gd name="connsiteY57" fmla="*/ 833641 h 4268308"/>
              <a:gd name="connsiteX58" fmla="*/ 312675 w 4877077"/>
              <a:gd name="connsiteY58" fmla="*/ 696478 h 4268308"/>
              <a:gd name="connsiteX59" fmla="*/ 394818 w 4877077"/>
              <a:gd name="connsiteY59" fmla="*/ 528841 h 4268308"/>
              <a:gd name="connsiteX60" fmla="*/ 923799 w 4877077"/>
              <a:gd name="connsiteY60" fmla="*/ 307869 h 4268308"/>
              <a:gd name="connsiteX61" fmla="*/ 1321410 w 4877077"/>
              <a:gd name="connsiteY61" fmla="*/ 569992 h 4268308"/>
              <a:gd name="connsiteX62" fmla="*/ 1374598 w 4877077"/>
              <a:gd name="connsiteY62" fmla="*/ 1763278 h 4268308"/>
              <a:gd name="connsiteX63" fmla="*/ 1453846 w 4877077"/>
              <a:gd name="connsiteY63" fmla="*/ 2071129 h 4268308"/>
              <a:gd name="connsiteX64" fmla="*/ 1577442 w 4877077"/>
              <a:gd name="connsiteY64" fmla="*/ 2235714 h 4268308"/>
              <a:gd name="connsiteX65" fmla="*/ 2138427 w 4877077"/>
              <a:gd name="connsiteY65" fmla="*/ 2307356 h 4268308"/>
              <a:gd name="connsiteX66" fmla="*/ 3368600 w 4877077"/>
              <a:gd name="connsiteY66" fmla="*/ 2424707 h 426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877077" h="4268308">
                <a:moveTo>
                  <a:pt x="3474518" y="2138194"/>
                </a:moveTo>
                <a:cubicBezTo>
                  <a:pt x="2794204" y="1886730"/>
                  <a:pt x="2383638" y="1959880"/>
                  <a:pt x="2090573" y="2007114"/>
                </a:cubicBezTo>
                <a:cubicBezTo>
                  <a:pt x="1953261" y="2028452"/>
                  <a:pt x="1851458" y="2057418"/>
                  <a:pt x="1755903" y="1988827"/>
                </a:cubicBezTo>
                <a:cubicBezTo>
                  <a:pt x="1739444" y="1976641"/>
                  <a:pt x="1732433" y="1950727"/>
                  <a:pt x="1721918" y="1921780"/>
                </a:cubicBezTo>
                <a:cubicBezTo>
                  <a:pt x="1701801" y="1865392"/>
                  <a:pt x="1687323" y="1796820"/>
                  <a:pt x="1676045" y="1719094"/>
                </a:cubicBezTo>
                <a:cubicBezTo>
                  <a:pt x="1615390" y="1304552"/>
                  <a:pt x="1648004" y="687343"/>
                  <a:pt x="1622553" y="524265"/>
                </a:cubicBezTo>
                <a:cubicBezTo>
                  <a:pt x="1574852" y="217939"/>
                  <a:pt x="1220979" y="-48761"/>
                  <a:pt x="876098" y="6120"/>
                </a:cubicBezTo>
                <a:cubicBezTo>
                  <a:pt x="698856" y="35067"/>
                  <a:pt x="390246" y="137181"/>
                  <a:pt x="200966" y="292614"/>
                </a:cubicBezTo>
                <a:cubicBezTo>
                  <a:pt x="33783" y="431303"/>
                  <a:pt x="-46075" y="608092"/>
                  <a:pt x="27382" y="803169"/>
                </a:cubicBezTo>
                <a:cubicBezTo>
                  <a:pt x="95657" y="986041"/>
                  <a:pt x="248210" y="1082054"/>
                  <a:pt x="412192" y="1127781"/>
                </a:cubicBezTo>
                <a:cubicBezTo>
                  <a:pt x="501346" y="1152152"/>
                  <a:pt x="592938" y="1158254"/>
                  <a:pt x="668376" y="1159780"/>
                </a:cubicBezTo>
                <a:cubicBezTo>
                  <a:pt x="672796" y="1661181"/>
                  <a:pt x="682702" y="2174769"/>
                  <a:pt x="767436" y="2575582"/>
                </a:cubicBezTo>
                <a:cubicBezTo>
                  <a:pt x="838150" y="2910854"/>
                  <a:pt x="965404" y="3169927"/>
                  <a:pt x="1161695" y="3308616"/>
                </a:cubicBezTo>
                <a:cubicBezTo>
                  <a:pt x="1164286" y="3310141"/>
                  <a:pt x="1167029" y="3313192"/>
                  <a:pt x="1169925" y="3314718"/>
                </a:cubicBezTo>
                <a:lnTo>
                  <a:pt x="1371398" y="3438152"/>
                </a:lnTo>
                <a:lnTo>
                  <a:pt x="1371398" y="4114818"/>
                </a:lnTo>
                <a:cubicBezTo>
                  <a:pt x="1371398" y="4155969"/>
                  <a:pt x="1387552" y="4194069"/>
                  <a:pt x="1416051" y="4223016"/>
                </a:cubicBezTo>
                <a:cubicBezTo>
                  <a:pt x="1444702" y="4250456"/>
                  <a:pt x="1483412" y="4267218"/>
                  <a:pt x="1523798" y="4267218"/>
                </a:cubicBezTo>
                <a:lnTo>
                  <a:pt x="2133398" y="4267218"/>
                </a:lnTo>
                <a:cubicBezTo>
                  <a:pt x="2217522" y="4267218"/>
                  <a:pt x="2285798" y="4198627"/>
                  <a:pt x="2285798" y="4114818"/>
                </a:cubicBezTo>
                <a:lnTo>
                  <a:pt x="2285798" y="3505218"/>
                </a:lnTo>
                <a:lnTo>
                  <a:pt x="2742998" y="3505218"/>
                </a:lnTo>
                <a:lnTo>
                  <a:pt x="2742998" y="4114818"/>
                </a:lnTo>
                <a:cubicBezTo>
                  <a:pt x="2742998" y="4155969"/>
                  <a:pt x="2759152" y="4194069"/>
                  <a:pt x="2787651" y="4223016"/>
                </a:cubicBezTo>
                <a:cubicBezTo>
                  <a:pt x="2816302" y="4250456"/>
                  <a:pt x="2855012" y="4267218"/>
                  <a:pt x="2895398" y="4267218"/>
                </a:cubicBezTo>
                <a:lnTo>
                  <a:pt x="3504998" y="4267218"/>
                </a:lnTo>
                <a:cubicBezTo>
                  <a:pt x="3589122" y="4267218"/>
                  <a:pt x="3657398" y="4198627"/>
                  <a:pt x="3657398" y="4114818"/>
                </a:cubicBezTo>
                <a:lnTo>
                  <a:pt x="3657398" y="3714005"/>
                </a:lnTo>
                <a:cubicBezTo>
                  <a:pt x="3923640" y="3933452"/>
                  <a:pt x="4164128" y="4009652"/>
                  <a:pt x="4349446" y="4029465"/>
                </a:cubicBezTo>
                <a:cubicBezTo>
                  <a:pt x="4624681" y="4059956"/>
                  <a:pt x="4795216" y="3965469"/>
                  <a:pt x="4795216" y="3965469"/>
                </a:cubicBezTo>
                <a:cubicBezTo>
                  <a:pt x="4842460" y="3941080"/>
                  <a:pt x="4873397" y="3893827"/>
                  <a:pt x="4876750" y="3840490"/>
                </a:cubicBezTo>
                <a:cubicBezTo>
                  <a:pt x="4880255" y="3787154"/>
                  <a:pt x="4855414" y="3735343"/>
                  <a:pt x="4811675" y="3704852"/>
                </a:cubicBezTo>
                <a:cubicBezTo>
                  <a:pt x="4395318" y="3416814"/>
                  <a:pt x="4210610" y="3003816"/>
                  <a:pt x="4021329" y="2685305"/>
                </a:cubicBezTo>
                <a:cubicBezTo>
                  <a:pt x="3868776" y="2427739"/>
                  <a:pt x="3708756" y="2225054"/>
                  <a:pt x="3474518" y="2138194"/>
                </a:cubicBezTo>
                <a:close/>
                <a:moveTo>
                  <a:pt x="3368600" y="2424707"/>
                </a:moveTo>
                <a:cubicBezTo>
                  <a:pt x="3469488" y="2461282"/>
                  <a:pt x="3546450" y="2534431"/>
                  <a:pt x="3617164" y="2625867"/>
                </a:cubicBezTo>
                <a:cubicBezTo>
                  <a:pt x="3702203" y="2735590"/>
                  <a:pt x="3776727" y="2869703"/>
                  <a:pt x="3858413" y="3012969"/>
                </a:cubicBezTo>
                <a:cubicBezTo>
                  <a:pt x="3990544" y="3244620"/>
                  <a:pt x="4139591" y="3497590"/>
                  <a:pt x="4360266" y="3721614"/>
                </a:cubicBezTo>
                <a:cubicBezTo>
                  <a:pt x="4173119" y="3695718"/>
                  <a:pt x="3911144" y="3585994"/>
                  <a:pt x="3619755" y="3252229"/>
                </a:cubicBezTo>
                <a:cubicBezTo>
                  <a:pt x="3577845" y="3204994"/>
                  <a:pt x="3510789" y="3188214"/>
                  <a:pt x="3451505" y="3209552"/>
                </a:cubicBezTo>
                <a:cubicBezTo>
                  <a:pt x="3392069" y="3232416"/>
                  <a:pt x="3352598" y="3288803"/>
                  <a:pt x="3352598" y="3352818"/>
                </a:cubicBezTo>
                <a:lnTo>
                  <a:pt x="3352598" y="3962418"/>
                </a:lnTo>
                <a:lnTo>
                  <a:pt x="3047798" y="3962418"/>
                </a:lnTo>
                <a:lnTo>
                  <a:pt x="3047798" y="3352818"/>
                </a:lnTo>
                <a:cubicBezTo>
                  <a:pt x="3047798" y="3313192"/>
                  <a:pt x="3031643" y="3273567"/>
                  <a:pt x="3003145" y="3244620"/>
                </a:cubicBezTo>
                <a:cubicBezTo>
                  <a:pt x="2974493" y="3215654"/>
                  <a:pt x="2935784" y="3200418"/>
                  <a:pt x="2895398" y="3200418"/>
                </a:cubicBezTo>
                <a:lnTo>
                  <a:pt x="2133398" y="3200418"/>
                </a:lnTo>
                <a:cubicBezTo>
                  <a:pt x="2049273" y="3200418"/>
                  <a:pt x="1980998" y="3268990"/>
                  <a:pt x="1980998" y="3352818"/>
                </a:cubicBezTo>
                <a:lnTo>
                  <a:pt x="1980998" y="3962418"/>
                </a:lnTo>
                <a:lnTo>
                  <a:pt x="1676198" y="3962418"/>
                </a:lnTo>
                <a:lnTo>
                  <a:pt x="1676198" y="3352818"/>
                </a:lnTo>
                <a:cubicBezTo>
                  <a:pt x="1676198" y="3299482"/>
                  <a:pt x="1648613" y="3250703"/>
                  <a:pt x="1603503" y="3223282"/>
                </a:cubicBezTo>
                <a:lnTo>
                  <a:pt x="1333907" y="3057152"/>
                </a:lnTo>
                <a:cubicBezTo>
                  <a:pt x="1192175" y="2955056"/>
                  <a:pt x="1117042" y="2756929"/>
                  <a:pt x="1065531" y="2513092"/>
                </a:cubicBezTo>
                <a:cubicBezTo>
                  <a:pt x="975462" y="2086365"/>
                  <a:pt x="976072" y="1527069"/>
                  <a:pt x="971805" y="998227"/>
                </a:cubicBezTo>
                <a:cubicBezTo>
                  <a:pt x="971500" y="954043"/>
                  <a:pt x="951993" y="912892"/>
                  <a:pt x="918312" y="883927"/>
                </a:cubicBezTo>
                <a:cubicBezTo>
                  <a:pt x="884784" y="854979"/>
                  <a:pt x="840284" y="842794"/>
                  <a:pt x="796697" y="848878"/>
                </a:cubicBezTo>
                <a:cubicBezTo>
                  <a:pt x="796697" y="848878"/>
                  <a:pt x="639573" y="873267"/>
                  <a:pt x="491745" y="833641"/>
                </a:cubicBezTo>
                <a:cubicBezTo>
                  <a:pt x="418288" y="813829"/>
                  <a:pt x="343307" y="777254"/>
                  <a:pt x="312675" y="696478"/>
                </a:cubicBezTo>
                <a:cubicBezTo>
                  <a:pt x="287224" y="627905"/>
                  <a:pt x="336754" y="576094"/>
                  <a:pt x="394818" y="528841"/>
                </a:cubicBezTo>
                <a:cubicBezTo>
                  <a:pt x="542646" y="406914"/>
                  <a:pt x="785267" y="329207"/>
                  <a:pt x="923799" y="307869"/>
                </a:cubicBezTo>
                <a:cubicBezTo>
                  <a:pt x="1104850" y="278903"/>
                  <a:pt x="1296417" y="409965"/>
                  <a:pt x="1321410" y="569992"/>
                </a:cubicBezTo>
                <a:cubicBezTo>
                  <a:pt x="1346861" y="734578"/>
                  <a:pt x="1313943" y="1348754"/>
                  <a:pt x="1374598" y="1763278"/>
                </a:cubicBezTo>
                <a:cubicBezTo>
                  <a:pt x="1392429" y="1885205"/>
                  <a:pt x="1418794" y="1991878"/>
                  <a:pt x="1453846" y="2071129"/>
                </a:cubicBezTo>
                <a:cubicBezTo>
                  <a:pt x="1487069" y="2147329"/>
                  <a:pt x="1530198" y="2200665"/>
                  <a:pt x="1577442" y="2235714"/>
                </a:cubicBezTo>
                <a:cubicBezTo>
                  <a:pt x="1738682" y="2351539"/>
                  <a:pt x="1906626" y="2343931"/>
                  <a:pt x="2138427" y="2307356"/>
                </a:cubicBezTo>
                <a:cubicBezTo>
                  <a:pt x="2398878" y="2266205"/>
                  <a:pt x="2763876" y="2200665"/>
                  <a:pt x="3368600" y="2424707"/>
                </a:cubicBezTo>
                <a:close/>
              </a:path>
            </a:pathLst>
          </a:custGeom>
          <a:solidFill>
            <a:schemeClr val="accent1"/>
          </a:solidFill>
          <a:ln w="152400" cap="flat">
            <a:noFill/>
            <a:prstDash val="solid"/>
            <a:round/>
          </a:ln>
        </p:spPr>
        <p:txBody>
          <a:bodyPr rtlCol="0" anchor="ctr"/>
          <a:lstStyle/>
          <a:p>
            <a:endParaRPr lang="da-DK"/>
          </a:p>
        </p:txBody>
      </p:sp>
      <p:sp>
        <p:nvSpPr>
          <p:cNvPr id="7" name="Ellipse 6">
            <a:extLst>
              <a:ext uri="{FF2B5EF4-FFF2-40B4-BE49-F238E27FC236}">
                <a16:creationId xmlns:a16="http://schemas.microsoft.com/office/drawing/2014/main" id="{893BE048-E365-0BCD-6309-3656DBF13987}"/>
              </a:ext>
            </a:extLst>
          </p:cNvPr>
          <p:cNvSpPr/>
          <p:nvPr/>
        </p:nvSpPr>
        <p:spPr>
          <a:xfrm>
            <a:off x="365891" y="381268"/>
            <a:ext cx="2095231" cy="209523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a:latin typeface="Franklin Gothic Demi" panose="020B0703020102020204" pitchFamily="34" charset="0"/>
              </a:rPr>
              <a:t>Station 1: </a:t>
            </a:r>
            <a:r>
              <a:rPr lang="da-DK" sz="4000">
                <a:latin typeface="Franklin Gothic Demi" panose="020B0703020102020204" pitchFamily="34" charset="0"/>
              </a:rPr>
              <a:t>Leg</a:t>
            </a:r>
            <a:endParaRPr lang="da-DK" sz="2000">
              <a:latin typeface="Franklin Gothic Demi" panose="020B0703020102020204" pitchFamily="34" charset="0"/>
            </a:endParaRPr>
          </a:p>
        </p:txBody>
      </p:sp>
      <p:sp>
        <p:nvSpPr>
          <p:cNvPr id="9" name="Rektangel: foldet hjørne 8">
            <a:extLst>
              <a:ext uri="{FF2B5EF4-FFF2-40B4-BE49-F238E27FC236}">
                <a16:creationId xmlns:a16="http://schemas.microsoft.com/office/drawing/2014/main" id="{FA4E9954-7A74-1D75-4AA1-CE0F894A0B8A}"/>
              </a:ext>
            </a:extLst>
          </p:cNvPr>
          <p:cNvSpPr/>
          <p:nvPr/>
        </p:nvSpPr>
        <p:spPr>
          <a:xfrm>
            <a:off x="3175000" y="3670300"/>
            <a:ext cx="3079750" cy="4608049"/>
          </a:xfrm>
          <a:prstGeom prst="foldedCorner">
            <a:avLst/>
          </a:prstGeom>
          <a:no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a-DK" sz="1400">
                <a:solidFill>
                  <a:schemeClr val="accent3"/>
                </a:solidFill>
                <a:latin typeface="Dreaming Outloud Pro" panose="03050502040302030504" pitchFamily="66" charset="0"/>
                <a:cs typeface="Dreaming Outloud Pro" panose="03050502040302030504" pitchFamily="66" charset="0"/>
              </a:rPr>
              <a:t>Egne noter:</a:t>
            </a:r>
          </a:p>
        </p:txBody>
      </p:sp>
      <p:sp>
        <p:nvSpPr>
          <p:cNvPr id="2" name="Tekstfelt 1">
            <a:extLst>
              <a:ext uri="{FF2B5EF4-FFF2-40B4-BE49-F238E27FC236}">
                <a16:creationId xmlns:a16="http://schemas.microsoft.com/office/drawing/2014/main" id="{5D7F75C9-DC23-2E81-B6A6-6ECFF8370B13}"/>
              </a:ext>
            </a:extLst>
          </p:cNvPr>
          <p:cNvSpPr txBox="1"/>
          <p:nvPr/>
        </p:nvSpPr>
        <p:spPr>
          <a:xfrm>
            <a:off x="6275280" y="370165"/>
            <a:ext cx="381000" cy="276999"/>
          </a:xfrm>
          <a:prstGeom prst="rect">
            <a:avLst/>
          </a:prstGeom>
          <a:noFill/>
        </p:spPr>
        <p:txBody>
          <a:bodyPr wrap="square" rtlCol="0">
            <a:spAutoFit/>
          </a:bodyPr>
          <a:lstStyle/>
          <a:p>
            <a:r>
              <a:rPr lang="da-DK" sz="1200"/>
              <a:t>9</a:t>
            </a:r>
          </a:p>
        </p:txBody>
      </p:sp>
    </p:spTree>
    <p:extLst>
      <p:ext uri="{BB962C8B-B14F-4D97-AF65-F5344CB8AC3E}">
        <p14:creationId xmlns:p14="http://schemas.microsoft.com/office/powerpoint/2010/main" val="1903809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4B66D48B-9836-AA0A-770E-F5B90B032ED8}"/>
              </a:ext>
            </a:extLst>
          </p:cNvPr>
          <p:cNvSpPr txBox="1"/>
          <p:nvPr/>
        </p:nvSpPr>
        <p:spPr>
          <a:xfrm>
            <a:off x="326572" y="3014326"/>
            <a:ext cx="6387736" cy="5016758"/>
          </a:xfrm>
          <a:prstGeom prst="rect">
            <a:avLst/>
          </a:prstGeom>
          <a:noFill/>
        </p:spPr>
        <p:txBody>
          <a:bodyPr wrap="square" lIns="91440" tIns="45720" rIns="91440" bIns="45720" anchor="t">
            <a:spAutoFit/>
          </a:bodyPr>
          <a:lstStyle/>
          <a:p>
            <a:pPr marL="0" marR="0" lvl="0" indent="0" algn="l" defTabSz="200298" rtl="0" eaLnBrk="1" fontAlgn="auto" latinLnBrk="0" hangingPunct="1">
              <a:lnSpc>
                <a:spcPct val="100000"/>
              </a:lnSpc>
              <a:spcBef>
                <a:spcPts val="0"/>
              </a:spcBef>
              <a:spcAft>
                <a:spcPts val="0"/>
              </a:spcAft>
              <a:buClrTx/>
              <a:buSzTx/>
              <a:buFontTx/>
              <a:buNone/>
              <a:tabLst/>
              <a:defRPr/>
            </a:pPr>
            <a:r>
              <a:rPr lang="da-DK" sz="1200">
                <a:solidFill>
                  <a:schemeClr val="tx2"/>
                </a:solidFill>
              </a:rPr>
              <a:t>På stationen UDELIV bruger I naturen i nærmiljøet til bevægelse. I kan udvælge en eller flere aktiviteter nedenfor alt efter jeres tidsramme på skolen.</a:t>
            </a:r>
          </a:p>
          <a:p>
            <a:pPr marL="0" marR="0" lvl="0" indent="0" algn="l" defTabSz="200298" rtl="0" eaLnBrk="1" fontAlgn="auto" latinLnBrk="0" hangingPunct="1">
              <a:lnSpc>
                <a:spcPct val="100000"/>
              </a:lnSpc>
              <a:spcBef>
                <a:spcPts val="0"/>
              </a:spcBef>
              <a:spcAft>
                <a:spcPts val="0"/>
              </a:spcAft>
              <a:buClrTx/>
              <a:buSzTx/>
              <a:buFontTx/>
              <a:buNone/>
              <a:tabLst/>
              <a:defRPr/>
            </a:pPr>
            <a:endParaRPr lang="da-DK" sz="1400">
              <a:solidFill>
                <a:schemeClr val="accent3"/>
              </a:solidFill>
            </a:endParaRPr>
          </a:p>
          <a:p>
            <a:pPr marL="0" marR="0" lvl="0" indent="0" algn="l" defTabSz="200298" rtl="0" eaLnBrk="1" fontAlgn="auto" latinLnBrk="0" hangingPunct="1">
              <a:lnSpc>
                <a:spcPct val="100000"/>
              </a:lnSpc>
              <a:spcBef>
                <a:spcPts val="0"/>
              </a:spcBef>
              <a:spcAft>
                <a:spcPts val="0"/>
              </a:spcAft>
              <a:buClrTx/>
              <a:buSzTx/>
              <a:buFontTx/>
              <a:buNone/>
              <a:tabLst/>
              <a:defRPr/>
            </a:pPr>
            <a:endParaRPr lang="da-DK" sz="1400">
              <a:solidFill>
                <a:schemeClr val="accent3"/>
              </a:solidFill>
            </a:endParaRPr>
          </a:p>
          <a:p>
            <a:pPr marL="0" marR="0" lvl="0" indent="0" algn="l" defTabSz="200298" rtl="0" eaLnBrk="1" fontAlgn="auto" latinLnBrk="0" hangingPunct="1">
              <a:lnSpc>
                <a:spcPct val="100000"/>
              </a:lnSpc>
              <a:spcBef>
                <a:spcPts val="0"/>
              </a:spcBef>
              <a:spcAft>
                <a:spcPts val="0"/>
              </a:spcAft>
              <a:buClrTx/>
              <a:buSzTx/>
              <a:buFontTx/>
              <a:buNone/>
              <a:tabLst/>
              <a:defRPr/>
            </a:pPr>
            <a:r>
              <a:rPr lang="da-DK" sz="1400" kern="100">
                <a:solidFill>
                  <a:schemeClr val="accent3"/>
                </a:solidFill>
                <a:latin typeface="Franklin Gothic Demi" panose="020B0703020102020204" pitchFamily="34" charset="0"/>
                <a:ea typeface="Calibri"/>
                <a:cs typeface="Times New Roman"/>
              </a:rPr>
              <a:t>Inspiration</a:t>
            </a:r>
          </a:p>
          <a:p>
            <a:pPr marL="285750" indent="-285750" defTabSz="200298">
              <a:lnSpc>
                <a:spcPct val="150000"/>
              </a:lnSpc>
              <a:buFont typeface="Arial" panose="020B0604020202020204" pitchFamily="34" charset="0"/>
              <a:buChar char="•"/>
              <a:defRPr/>
            </a:pPr>
            <a:r>
              <a:rPr lang="da-DK" sz="1200">
                <a:solidFill>
                  <a:schemeClr val="accent2"/>
                </a:solidFill>
                <a:hlinkClick r:id="rId2">
                  <a:extLst>
                    <a:ext uri="{A12FA001-AC4F-418D-AE19-62706E023703}">
                      <ahyp:hlinkClr xmlns:ahyp="http://schemas.microsoft.com/office/drawing/2018/hyperlinkcolor" val="tx"/>
                    </a:ext>
                  </a:extLst>
                </a:hlinkClick>
              </a:rPr>
              <a:t>Mærk et træ</a:t>
            </a:r>
            <a:endParaRPr lang="da-DK" sz="1200">
              <a:solidFill>
                <a:schemeClr val="accent2"/>
              </a:solidFill>
            </a:endParaRPr>
          </a:p>
          <a:p>
            <a:pPr marL="285750" marR="0" lvl="0" indent="-285750" algn="l" defTabSz="200298"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a-DK" sz="1200">
                <a:solidFill>
                  <a:schemeClr val="accent2"/>
                </a:solidFill>
                <a:hlinkClick r:id="rId3">
                  <a:extLst>
                    <a:ext uri="{A12FA001-AC4F-418D-AE19-62706E023703}">
                      <ahyp:hlinkClr xmlns:ahyp="http://schemas.microsoft.com/office/drawing/2018/hyperlinkcolor" val="tx"/>
                    </a:ext>
                  </a:extLst>
                </a:hlinkClick>
              </a:rPr>
              <a:t>Forhindringsstafetløb</a:t>
            </a:r>
            <a:endParaRPr lang="da-DK" sz="1200" kern="100">
              <a:solidFill>
                <a:schemeClr val="accent2"/>
              </a:solidFill>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da-DK" sz="1200">
                <a:solidFill>
                  <a:schemeClr val="accent2"/>
                </a:solidFill>
                <a:hlinkClick r:id="rId4">
                  <a:extLst>
                    <a:ext uri="{A12FA001-AC4F-418D-AE19-62706E023703}">
                      <ahyp:hlinkClr xmlns:ahyp="http://schemas.microsoft.com/office/drawing/2018/hyperlinkcolor" val="tx"/>
                    </a:ext>
                  </a:extLst>
                </a:hlinkClick>
              </a:rPr>
              <a:t>Det store bankkup</a:t>
            </a:r>
            <a:r>
              <a:rPr lang="da-DK" sz="1200">
                <a:solidFill>
                  <a:schemeClr val="accent2"/>
                </a:solidFill>
              </a:rPr>
              <a:t> </a:t>
            </a:r>
            <a:r>
              <a:rPr lang="da-DK" sz="1200">
                <a:solidFill>
                  <a:schemeClr val="tx2"/>
                </a:solidFill>
              </a:rPr>
              <a:t>(her findes også pengesedler og banknavne til print) </a:t>
            </a:r>
          </a:p>
          <a:p>
            <a:pPr marL="285750" indent="-285750">
              <a:lnSpc>
                <a:spcPct val="150000"/>
              </a:lnSpc>
              <a:buFont typeface="Arial" panose="020B0604020202020204" pitchFamily="34" charset="0"/>
              <a:buChar char="•"/>
            </a:pPr>
            <a:r>
              <a:rPr lang="da-DK" sz="1200" err="1">
                <a:solidFill>
                  <a:schemeClr val="accent2"/>
                </a:solidFill>
                <a:hlinkClick r:id="rId5">
                  <a:extLst>
                    <a:ext uri="{A12FA001-AC4F-418D-AE19-62706E023703}">
                      <ahyp:hlinkClr xmlns:ahyp="http://schemas.microsoft.com/office/drawing/2018/hyperlinkcolor" val="tx"/>
                    </a:ext>
                  </a:extLst>
                </a:hlinkClick>
              </a:rPr>
              <a:t>Skovstratego</a:t>
            </a:r>
            <a:r>
              <a:rPr lang="da-DK" sz="1200">
                <a:solidFill>
                  <a:schemeClr val="accent3"/>
                </a:solidFill>
              </a:rPr>
              <a:t> </a:t>
            </a:r>
            <a:r>
              <a:rPr lang="da-DK" sz="1200">
                <a:solidFill>
                  <a:schemeClr val="tx2"/>
                </a:solidFill>
              </a:rPr>
              <a:t>(her findes også brikker til print)</a:t>
            </a:r>
          </a:p>
          <a:p>
            <a:endParaRPr lang="da-DK" sz="1400" kern="100">
              <a:solidFill>
                <a:schemeClr val="accent3"/>
              </a:solidFill>
              <a:ea typeface="Franklin Gothic Book" panose="020B0503020102020204" pitchFamily="34" charset="0"/>
              <a:cs typeface="Times New Roman" panose="02020603050405020304" pitchFamily="18" charset="0"/>
            </a:endParaRPr>
          </a:p>
          <a:p>
            <a:endParaRPr lang="da-DK" sz="1400" kern="100">
              <a:solidFill>
                <a:schemeClr val="accent3"/>
              </a:solidFill>
              <a:ea typeface="Franklin Gothic Book" panose="020B0503020102020204" pitchFamily="34" charset="0"/>
              <a:cs typeface="Times New Roman" panose="02020603050405020304" pitchFamily="18" charset="0"/>
            </a:endParaRPr>
          </a:p>
          <a:p>
            <a:r>
              <a:rPr lang="da-DK" sz="1200" kern="100">
                <a:solidFill>
                  <a:schemeClr val="tx2"/>
                </a:solidFill>
                <a:ea typeface="Calibri"/>
                <a:cs typeface="Times New Roman"/>
              </a:rPr>
              <a:t>Du finder beskrivelserne i bilaget.</a:t>
            </a:r>
          </a:p>
          <a:p>
            <a:endParaRPr lang="da-DK" sz="1400" kern="100">
              <a:solidFill>
                <a:schemeClr val="tx2"/>
              </a:solidFill>
              <a:ea typeface="Franklin Gothic Book" panose="020B0503020102020204" pitchFamily="34" charset="0"/>
              <a:cs typeface="Times New Roman" panose="02020603050405020304" pitchFamily="18" charset="0"/>
            </a:endParaRPr>
          </a:p>
          <a:p>
            <a:endParaRPr lang="da-DK" sz="1400" kern="100">
              <a:solidFill>
                <a:schemeClr val="tx2"/>
              </a:solidFill>
              <a:ea typeface="Franklin Gothic Book" panose="020B0503020102020204" pitchFamily="34" charset="0"/>
              <a:cs typeface="Times New Roman" panose="02020603050405020304" pitchFamily="18" charset="0"/>
            </a:endParaRPr>
          </a:p>
          <a:p>
            <a:r>
              <a:rPr lang="da-DK" sz="1400" kern="100">
                <a:solidFill>
                  <a:schemeClr val="accent3"/>
                </a:solidFill>
                <a:latin typeface="Franklin Gothic Demi" panose="020B0703020102020204" pitchFamily="34" charset="0"/>
                <a:ea typeface="Calibri"/>
                <a:cs typeface="Times New Roman"/>
              </a:rPr>
              <a:t>Andre ideer</a:t>
            </a:r>
          </a:p>
          <a:p>
            <a:pPr marL="285750" indent="-285750">
              <a:buFont typeface="Arial" panose="020B0604020202020204" pitchFamily="34" charset="0"/>
              <a:buChar char="•"/>
            </a:pPr>
            <a:r>
              <a:rPr lang="da-DK" sz="1200" kern="100">
                <a:solidFill>
                  <a:schemeClr val="tx2"/>
                </a:solidFill>
                <a:ea typeface="Franklin Gothic Book" panose="020B0503020102020204" pitchFamily="34" charset="0"/>
                <a:cs typeface="Times New Roman"/>
              </a:rPr>
              <a:t>Fangelege i et kuperet terræn</a:t>
            </a:r>
          </a:p>
          <a:p>
            <a:pPr marL="285750" indent="-285750">
              <a:buFont typeface="Arial" panose="020B0604020202020204" pitchFamily="34" charset="0"/>
              <a:buChar char="•"/>
            </a:pPr>
            <a:r>
              <a:rPr lang="da-DK" sz="1200" kern="100">
                <a:solidFill>
                  <a:schemeClr val="tx2"/>
                </a:solidFill>
                <a:ea typeface="Franklin Gothic Book" panose="020B0503020102020204" pitchFamily="34" charset="0"/>
                <a:cs typeface="Times New Roman"/>
              </a:rPr>
              <a:t>Boldspil blandt træer fx fodbold</a:t>
            </a:r>
          </a:p>
          <a:p>
            <a:pPr marL="285750" indent="-285750">
              <a:buFont typeface="Arial" panose="020B0604020202020204" pitchFamily="34" charset="0"/>
              <a:buChar char="•"/>
            </a:pPr>
            <a:r>
              <a:rPr lang="da-DK" sz="1200" kern="100">
                <a:solidFill>
                  <a:schemeClr val="tx2"/>
                </a:solidFill>
                <a:ea typeface="Franklin Gothic Book" panose="020B0503020102020204" pitchFamily="34" charset="0"/>
                <a:cs typeface="Times New Roman"/>
              </a:rPr>
              <a:t>Battle blandt træer eller på en legeplads</a:t>
            </a:r>
          </a:p>
          <a:p>
            <a:pPr marL="285750" indent="-285750">
              <a:buFont typeface="Arial" panose="020B0604020202020204" pitchFamily="34" charset="0"/>
              <a:buChar char="•"/>
            </a:pPr>
            <a:r>
              <a:rPr lang="da-DK" sz="1200" kern="100">
                <a:solidFill>
                  <a:schemeClr val="tx2"/>
                </a:solidFill>
                <a:ea typeface="Franklin Gothic Book" panose="020B0503020102020204" pitchFamily="34" charset="0"/>
                <a:cs typeface="Times New Roman"/>
              </a:rPr>
              <a:t>Bål eventuelt med mad</a:t>
            </a:r>
          </a:p>
          <a:p>
            <a:pPr marL="285750" indent="-285750">
              <a:buFont typeface="Arial" panose="020B0604020202020204" pitchFamily="34" charset="0"/>
              <a:buChar char="•"/>
            </a:pPr>
            <a:r>
              <a:rPr lang="da-DK" sz="1200" kern="100">
                <a:solidFill>
                  <a:schemeClr val="tx2"/>
                </a:solidFill>
                <a:ea typeface="Franklin Gothic Book" panose="020B0503020102020204" pitchFamily="34" charset="0"/>
                <a:cs typeface="Times New Roman"/>
              </a:rPr>
              <a:t>Land-art og naturkunst </a:t>
            </a:r>
            <a:endParaRPr lang="da-DK" sz="1200" kern="100">
              <a:solidFill>
                <a:schemeClr val="tx2"/>
              </a:solidFill>
              <a:latin typeface="Franklin Gothic Book"/>
              <a:ea typeface="Franklin Gothic Book" panose="020B0503020102020204" pitchFamily="34" charset="0"/>
              <a:cs typeface="Times New Roman"/>
            </a:endParaRPr>
          </a:p>
          <a:p>
            <a:endParaRPr lang="da-DK" sz="1400" kern="100">
              <a:effectLst/>
              <a:highlight>
                <a:srgbClr val="FFFF00"/>
              </a:highlight>
              <a:latin typeface="Franklin Gothic Book" panose="020B0503020102020204" pitchFamily="34" charset="0"/>
              <a:ea typeface="Franklin Gothic Book" panose="020B0503020102020204" pitchFamily="34" charset="0"/>
              <a:cs typeface="Times New Roman" panose="02020603050405020304" pitchFamily="18" charset="0"/>
            </a:endParaRPr>
          </a:p>
          <a:p>
            <a:endParaRPr lang="da-DK" sz="1400" kern="100">
              <a:solidFill>
                <a:schemeClr val="accent3"/>
              </a:solidFill>
              <a:latin typeface="+mj-lt"/>
              <a:ea typeface="Calibri" panose="020F0502020204030204" pitchFamily="34" charset="0"/>
              <a:cs typeface="Times New Roman" panose="02020603050405020304" pitchFamily="18" charset="0"/>
            </a:endParaRPr>
          </a:p>
          <a:p>
            <a:endParaRPr lang="da-DK" sz="1200" kern="100">
              <a:solidFill>
                <a:schemeClr val="accent3"/>
              </a:solidFill>
              <a:latin typeface="+mj-lt"/>
              <a:ea typeface="Calibri" panose="020F0502020204030204" pitchFamily="34" charset="0"/>
              <a:cs typeface="Times New Roman" panose="02020603050405020304" pitchFamily="18" charset="0"/>
            </a:endParaRPr>
          </a:p>
        </p:txBody>
      </p:sp>
      <p:pic>
        <p:nvPicPr>
          <p:cNvPr id="5" name="Grafik 4">
            <a:extLst>
              <a:ext uri="{FF2B5EF4-FFF2-40B4-BE49-F238E27FC236}">
                <a16:creationId xmlns:a16="http://schemas.microsoft.com/office/drawing/2014/main" id="{D7B3EA31-45A0-8806-DB59-404AD34A2E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08233" y="541198"/>
            <a:ext cx="1605101" cy="1605101"/>
          </a:xfrm>
          <a:prstGeom prst="rect">
            <a:avLst/>
          </a:prstGeom>
        </p:spPr>
      </p:pic>
      <p:sp>
        <p:nvSpPr>
          <p:cNvPr id="6" name="Ellipse 5">
            <a:extLst>
              <a:ext uri="{FF2B5EF4-FFF2-40B4-BE49-F238E27FC236}">
                <a16:creationId xmlns:a16="http://schemas.microsoft.com/office/drawing/2014/main" id="{607F25B6-24BE-812F-4084-45390B4C3210}"/>
              </a:ext>
            </a:extLst>
          </p:cNvPr>
          <p:cNvSpPr/>
          <p:nvPr/>
        </p:nvSpPr>
        <p:spPr>
          <a:xfrm>
            <a:off x="365891" y="381268"/>
            <a:ext cx="2095231" cy="2095231"/>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a:latin typeface="Franklin Gothic Demi" panose="020B0703020102020204" pitchFamily="34" charset="0"/>
              </a:rPr>
              <a:t>Station 2: </a:t>
            </a:r>
            <a:r>
              <a:rPr lang="da-DK" sz="3600">
                <a:latin typeface="Franklin Gothic Demi" panose="020B0703020102020204" pitchFamily="34" charset="0"/>
              </a:rPr>
              <a:t>Udeliv</a:t>
            </a:r>
            <a:endParaRPr lang="da-DK" sz="3800">
              <a:latin typeface="Franklin Gothic Demi" panose="020B0703020102020204" pitchFamily="34" charset="0"/>
            </a:endParaRPr>
          </a:p>
        </p:txBody>
      </p:sp>
      <p:sp>
        <p:nvSpPr>
          <p:cNvPr id="7" name="Rektangel: foldet hjørne 6">
            <a:extLst>
              <a:ext uri="{FF2B5EF4-FFF2-40B4-BE49-F238E27FC236}">
                <a16:creationId xmlns:a16="http://schemas.microsoft.com/office/drawing/2014/main" id="{EA706A8F-1CD0-0F59-4348-FC022F205D22}"/>
              </a:ext>
            </a:extLst>
          </p:cNvPr>
          <p:cNvSpPr/>
          <p:nvPr/>
        </p:nvSpPr>
        <p:spPr>
          <a:xfrm>
            <a:off x="3571875" y="5216200"/>
            <a:ext cx="2768600" cy="3682911"/>
          </a:xfrm>
          <a:prstGeom prst="foldedCorne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a-DK" sz="1400">
                <a:solidFill>
                  <a:schemeClr val="accent3"/>
                </a:solidFill>
                <a:latin typeface="Dreaming Outloud Pro" panose="03050502040302030504" pitchFamily="66" charset="0"/>
                <a:cs typeface="Dreaming Outloud Pro" panose="03050502040302030504" pitchFamily="66" charset="0"/>
              </a:rPr>
              <a:t>Egne noter:</a:t>
            </a:r>
          </a:p>
        </p:txBody>
      </p:sp>
      <p:sp>
        <p:nvSpPr>
          <p:cNvPr id="2" name="Tekstfelt 1">
            <a:extLst>
              <a:ext uri="{FF2B5EF4-FFF2-40B4-BE49-F238E27FC236}">
                <a16:creationId xmlns:a16="http://schemas.microsoft.com/office/drawing/2014/main" id="{E8ED386A-5DEF-884A-ABCF-B25484234C18}"/>
              </a:ext>
            </a:extLst>
          </p:cNvPr>
          <p:cNvSpPr txBox="1"/>
          <p:nvPr/>
        </p:nvSpPr>
        <p:spPr>
          <a:xfrm>
            <a:off x="6275280" y="370165"/>
            <a:ext cx="381000" cy="276999"/>
          </a:xfrm>
          <a:prstGeom prst="rect">
            <a:avLst/>
          </a:prstGeom>
          <a:noFill/>
        </p:spPr>
        <p:txBody>
          <a:bodyPr wrap="square" rtlCol="0">
            <a:spAutoFit/>
          </a:bodyPr>
          <a:lstStyle/>
          <a:p>
            <a:r>
              <a:rPr lang="da-DK" sz="1200"/>
              <a:t>10</a:t>
            </a:r>
          </a:p>
        </p:txBody>
      </p:sp>
    </p:spTree>
    <p:extLst>
      <p:ext uri="{BB962C8B-B14F-4D97-AF65-F5344CB8AC3E}">
        <p14:creationId xmlns:p14="http://schemas.microsoft.com/office/powerpoint/2010/main" val="672796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9" name="Tekstfelt 8">
            <a:extLst>
              <a:ext uri="{FF2B5EF4-FFF2-40B4-BE49-F238E27FC236}">
                <a16:creationId xmlns:a16="http://schemas.microsoft.com/office/drawing/2014/main" id="{66C8D5A5-9236-7D28-BB5E-1BF2F944B1E0}"/>
              </a:ext>
            </a:extLst>
          </p:cNvPr>
          <p:cNvSpPr txBox="1"/>
          <p:nvPr/>
        </p:nvSpPr>
        <p:spPr>
          <a:xfrm>
            <a:off x="235131" y="2936146"/>
            <a:ext cx="6387736" cy="4645502"/>
          </a:xfrm>
          <a:prstGeom prst="rect">
            <a:avLst/>
          </a:prstGeom>
          <a:noFill/>
        </p:spPr>
        <p:txBody>
          <a:bodyPr wrap="square" lIns="91440" tIns="45720" rIns="91440" bIns="45720" anchor="t">
            <a:spAutoFit/>
          </a:bodyPr>
          <a:lstStyle/>
          <a:p>
            <a:r>
              <a:rPr lang="da-DK" sz="1200">
                <a:solidFill>
                  <a:schemeClr val="tx2"/>
                </a:solidFill>
              </a:rPr>
              <a:t>På stationen SKOLEGÅRD er der fokus på klassiske skolegårdslege, som eleverne kender. I kan udvælge en eller flere aktiviteter nedenfor alt efter jeres tidsramme på skolen.</a:t>
            </a:r>
          </a:p>
          <a:p>
            <a:endParaRPr lang="da-DK" sz="1400">
              <a:solidFill>
                <a:schemeClr val="accent3"/>
              </a:solidFill>
            </a:endParaRPr>
          </a:p>
          <a:p>
            <a:endParaRPr lang="da-DK" sz="1400">
              <a:solidFill>
                <a:schemeClr val="accent3"/>
              </a:solidFill>
            </a:endParaRPr>
          </a:p>
          <a:p>
            <a:pPr>
              <a:lnSpc>
                <a:spcPct val="107000"/>
              </a:lnSpc>
            </a:pPr>
            <a:r>
              <a:rPr lang="da-DK" sz="1400" kern="100">
                <a:solidFill>
                  <a:schemeClr val="accent3"/>
                </a:solidFill>
                <a:effectLst/>
                <a:latin typeface="Franklin Gothic Demi" panose="020B0703020102020204" pitchFamily="34" charset="0"/>
                <a:ea typeface="Calibri"/>
                <a:cs typeface="Times New Roman"/>
              </a:rPr>
              <a:t>Inspiration</a:t>
            </a:r>
          </a:p>
          <a:p>
            <a:pPr marL="171450" indent="-171450">
              <a:lnSpc>
                <a:spcPct val="150000"/>
              </a:lnSpc>
              <a:buFont typeface="Arial" panose="020B0604020202020204" pitchFamily="34" charset="0"/>
              <a:buChar char="•"/>
            </a:pPr>
            <a:r>
              <a:rPr lang="da-DK" sz="1200">
                <a:solidFill>
                  <a:schemeClr val="accent2"/>
                </a:solidFill>
                <a:hlinkClick r:id="rId2">
                  <a:extLst>
                    <a:ext uri="{A12FA001-AC4F-418D-AE19-62706E023703}">
                      <ahyp:hlinkClr xmlns:ahyp="http://schemas.microsoft.com/office/drawing/2018/hyperlinkcolor" val="tx"/>
                    </a:ext>
                  </a:extLst>
                </a:hlinkClick>
              </a:rPr>
              <a:t>Spark til dåse</a:t>
            </a:r>
            <a:r>
              <a:rPr lang="da-DK" sz="1200">
                <a:solidFill>
                  <a:schemeClr val="accent2"/>
                </a:solidFill>
              </a:rPr>
              <a:t> </a:t>
            </a:r>
          </a:p>
          <a:p>
            <a:pPr marL="171450" indent="-171450">
              <a:lnSpc>
                <a:spcPct val="150000"/>
              </a:lnSpc>
              <a:buFont typeface="Arial" panose="020B0604020202020204" pitchFamily="34" charset="0"/>
              <a:buChar char="•"/>
            </a:pPr>
            <a:r>
              <a:rPr lang="da-DK" sz="1200" err="1">
                <a:solidFill>
                  <a:schemeClr val="accent2"/>
                </a:solidFill>
                <a:hlinkClick r:id="rId3">
                  <a:extLst>
                    <a:ext uri="{A12FA001-AC4F-418D-AE19-62706E023703}">
                      <ahyp:hlinkClr xmlns:ahyp="http://schemas.microsoft.com/office/drawing/2018/hyperlinkcolor" val="tx"/>
                    </a:ext>
                  </a:extLst>
                </a:hlinkClick>
              </a:rPr>
              <a:t>Rope-skipping</a:t>
            </a:r>
            <a:endParaRPr lang="da-DK" sz="1200">
              <a:solidFill>
                <a:schemeClr val="accent2"/>
              </a:solidFill>
            </a:endParaRPr>
          </a:p>
          <a:p>
            <a:pPr marL="171450" indent="-171450">
              <a:lnSpc>
                <a:spcPct val="150000"/>
              </a:lnSpc>
              <a:buFont typeface="Arial" panose="020B0604020202020204" pitchFamily="34" charset="0"/>
              <a:buChar char="•"/>
            </a:pPr>
            <a:r>
              <a:rPr lang="da-DK" sz="1200">
                <a:solidFill>
                  <a:schemeClr val="accent2"/>
                </a:solidFill>
                <a:hlinkClick r:id="rId4">
                  <a:extLst>
                    <a:ext uri="{A12FA001-AC4F-418D-AE19-62706E023703}">
                      <ahyp:hlinkClr xmlns:ahyp="http://schemas.microsoft.com/office/drawing/2018/hyperlinkcolor" val="tx"/>
                    </a:ext>
                  </a:extLst>
                </a:hlinkClick>
              </a:rPr>
              <a:t>Hinkelege</a:t>
            </a:r>
            <a:endParaRPr lang="da-DK" sz="1200">
              <a:solidFill>
                <a:schemeClr val="accent2"/>
              </a:solidFill>
            </a:endParaRPr>
          </a:p>
          <a:p>
            <a:pPr marL="171450" indent="-171450">
              <a:lnSpc>
                <a:spcPct val="150000"/>
              </a:lnSpc>
              <a:buFont typeface="Arial" panose="020B0604020202020204" pitchFamily="34" charset="0"/>
              <a:buChar char="•"/>
            </a:pPr>
            <a:r>
              <a:rPr lang="da-DK" sz="1200">
                <a:solidFill>
                  <a:schemeClr val="accent2"/>
                </a:solidFill>
                <a:hlinkClick r:id="rId5">
                  <a:extLst>
                    <a:ext uri="{A12FA001-AC4F-418D-AE19-62706E023703}">
                      <ahyp:hlinkClr xmlns:ahyp="http://schemas.microsoft.com/office/drawing/2018/hyperlinkcolor" val="tx"/>
                    </a:ext>
                  </a:extLst>
                </a:hlinkClick>
              </a:rPr>
              <a:t>Løbe-kommandørkaptajn</a:t>
            </a:r>
            <a:endParaRPr lang="da-DK" sz="1200">
              <a:solidFill>
                <a:schemeClr val="accent2"/>
              </a:solidFill>
            </a:endParaRPr>
          </a:p>
          <a:p>
            <a:pPr marL="171450" indent="-171450">
              <a:lnSpc>
                <a:spcPct val="107000"/>
              </a:lnSpc>
              <a:buFont typeface="Arial" panose="020B0604020202020204" pitchFamily="34" charset="0"/>
              <a:buChar char="•"/>
            </a:pPr>
            <a:endParaRPr lang="da-DK" sz="1400">
              <a:solidFill>
                <a:schemeClr val="accent3"/>
              </a:solidFill>
            </a:endParaRPr>
          </a:p>
          <a:p>
            <a:endParaRPr lang="da-DK" sz="1400" kern="100">
              <a:solidFill>
                <a:schemeClr val="tx2"/>
              </a:solidFill>
              <a:ea typeface="Calibri" panose="020F0502020204030204" pitchFamily="34" charset="0"/>
              <a:cs typeface="Times New Roman" panose="02020603050405020304" pitchFamily="18" charset="0"/>
            </a:endParaRPr>
          </a:p>
          <a:p>
            <a:r>
              <a:rPr lang="da-DK" sz="1200" kern="100">
                <a:solidFill>
                  <a:schemeClr val="tx2"/>
                </a:solidFill>
                <a:ea typeface="Calibri"/>
                <a:cs typeface="Times New Roman"/>
              </a:rPr>
              <a:t>Du finder beskrivelserne i bilaget.</a:t>
            </a:r>
          </a:p>
          <a:p>
            <a:endParaRPr lang="da-DK" sz="1400" kern="100">
              <a:solidFill>
                <a:schemeClr val="tx2"/>
              </a:solidFill>
              <a:ea typeface="Calibri" panose="020F0502020204030204" pitchFamily="34" charset="0"/>
              <a:cs typeface="Times New Roman" panose="02020603050405020304" pitchFamily="18" charset="0"/>
            </a:endParaRPr>
          </a:p>
          <a:p>
            <a:pPr>
              <a:lnSpc>
                <a:spcPct val="107000"/>
              </a:lnSpc>
            </a:pPr>
            <a:r>
              <a:rPr lang="da-DK" sz="1400" kern="100">
                <a:solidFill>
                  <a:schemeClr val="accent3"/>
                </a:solidFill>
                <a:latin typeface="Franklin Gothic Demi" panose="020B0703020102020204" pitchFamily="34" charset="0"/>
                <a:ea typeface="Calibri"/>
                <a:cs typeface="Times New Roman"/>
              </a:rPr>
              <a:t>Andre ideer</a:t>
            </a:r>
          </a:p>
          <a:p>
            <a:pPr marL="285750" indent="-285750">
              <a:lnSpc>
                <a:spcPct val="107000"/>
              </a:lnSpc>
              <a:buFont typeface="Arial" panose="020B0604020202020204" pitchFamily="34" charset="0"/>
              <a:buChar char="•"/>
            </a:pPr>
            <a:r>
              <a:rPr lang="da-DK" sz="1200" kern="100">
                <a:solidFill>
                  <a:schemeClr val="tx2"/>
                </a:solidFill>
                <a:ea typeface="Calibri"/>
                <a:cs typeface="Times New Roman"/>
              </a:rPr>
              <a:t>Fangelege</a:t>
            </a:r>
            <a:endParaRPr lang="da-DK" sz="1200" kern="100">
              <a:solidFill>
                <a:schemeClr val="tx2"/>
              </a:solidFill>
              <a:effectLst/>
              <a:ea typeface="Calibri"/>
              <a:cs typeface="Times New Roman"/>
            </a:endParaRPr>
          </a:p>
          <a:p>
            <a:pPr marL="285750" indent="-285750">
              <a:lnSpc>
                <a:spcPct val="107000"/>
              </a:lnSpc>
              <a:buFont typeface="Arial" panose="020B0604020202020204" pitchFamily="34" charset="0"/>
              <a:buChar char="•"/>
            </a:pPr>
            <a:r>
              <a:rPr lang="da-DK" sz="1200" kern="100">
                <a:solidFill>
                  <a:schemeClr val="tx2"/>
                </a:solidFill>
                <a:ea typeface="Calibri"/>
                <a:cs typeface="Times New Roman"/>
              </a:rPr>
              <a:t>Stafetter</a:t>
            </a:r>
          </a:p>
          <a:p>
            <a:pPr marL="285750" indent="-285750">
              <a:lnSpc>
                <a:spcPct val="107000"/>
              </a:lnSpc>
              <a:buFont typeface="Arial" panose="020B0604020202020204" pitchFamily="34" charset="0"/>
              <a:buChar char="•"/>
            </a:pPr>
            <a:r>
              <a:rPr lang="da-DK" sz="1200" kern="100">
                <a:solidFill>
                  <a:schemeClr val="tx2"/>
                </a:solidFill>
                <a:ea typeface="Calibri"/>
                <a:cs typeface="Times New Roman"/>
              </a:rPr>
              <a:t>Omvendt gemmeleg</a:t>
            </a:r>
            <a:endParaRPr lang="da-DK" sz="1200">
              <a:solidFill>
                <a:schemeClr val="tx2"/>
              </a:solidFill>
              <a:ea typeface="Calibri"/>
              <a:cs typeface="Times New Roman"/>
            </a:endParaRPr>
          </a:p>
          <a:p>
            <a:endParaRPr lang="da-DK" sz="1400">
              <a:solidFill>
                <a:schemeClr val="accent3"/>
              </a:solidFill>
            </a:endParaRPr>
          </a:p>
          <a:p>
            <a:endParaRPr lang="da-DK" sz="1400" kern="100">
              <a:latin typeface="Franklin Gothic Book" panose="020B0503020102020204" pitchFamily="34" charset="0"/>
              <a:ea typeface="Franklin Gothic Book" panose="020B0503020102020204" pitchFamily="34" charset="0"/>
              <a:cs typeface="Times New Roman" panose="02020603050405020304" pitchFamily="18" charset="0"/>
            </a:endParaRPr>
          </a:p>
          <a:p>
            <a:endParaRPr lang="da-DK" sz="1200" kern="100">
              <a:solidFill>
                <a:schemeClr val="accent3"/>
              </a:solidFill>
              <a:latin typeface="Franklin Gothic Book" panose="020B0503020102020204" pitchFamily="34" charset="0"/>
              <a:ea typeface="Calibri" panose="020F0502020204030204" pitchFamily="34" charset="0"/>
              <a:cs typeface="Times New Roman" panose="02020603050405020304" pitchFamily="18" charset="0"/>
            </a:endParaRPr>
          </a:p>
        </p:txBody>
      </p:sp>
      <p:grpSp>
        <p:nvGrpSpPr>
          <p:cNvPr id="4" name="Grafik 2">
            <a:extLst>
              <a:ext uri="{FF2B5EF4-FFF2-40B4-BE49-F238E27FC236}">
                <a16:creationId xmlns:a16="http://schemas.microsoft.com/office/drawing/2014/main" id="{7EDFC668-7264-DC52-04CE-3753B60D32D3}"/>
              </a:ext>
            </a:extLst>
          </p:cNvPr>
          <p:cNvGrpSpPr/>
          <p:nvPr/>
        </p:nvGrpSpPr>
        <p:grpSpPr>
          <a:xfrm>
            <a:off x="2952854" y="1055809"/>
            <a:ext cx="2558946" cy="1270258"/>
            <a:chOff x="1088136" y="3791008"/>
            <a:chExt cx="4681728" cy="2324005"/>
          </a:xfrm>
          <a:solidFill>
            <a:schemeClr val="accent1"/>
          </a:solidFill>
        </p:grpSpPr>
        <p:sp>
          <p:nvSpPr>
            <p:cNvPr id="7" name="Kombinationstegning: figur 6">
              <a:extLst>
                <a:ext uri="{FF2B5EF4-FFF2-40B4-BE49-F238E27FC236}">
                  <a16:creationId xmlns:a16="http://schemas.microsoft.com/office/drawing/2014/main" id="{88EB1D30-30E7-E352-8E94-128CDA5C477B}"/>
                </a:ext>
              </a:extLst>
            </p:cNvPr>
            <p:cNvSpPr/>
            <p:nvPr/>
          </p:nvSpPr>
          <p:spPr>
            <a:xfrm>
              <a:off x="3649450" y="4529996"/>
              <a:ext cx="2120413" cy="1585017"/>
            </a:xfrm>
            <a:custGeom>
              <a:avLst/>
              <a:gdLst>
                <a:gd name="connsiteX0" fmla="*/ 1897982 w 2120413"/>
                <a:gd name="connsiteY0" fmla="*/ 983485 h 1585017"/>
                <a:gd name="connsiteX1" fmla="*/ 2120413 w 2120413"/>
                <a:gd name="connsiteY1" fmla="*/ 983485 h 1585017"/>
                <a:gd name="connsiteX2" fmla="*/ 2048266 w 2120413"/>
                <a:gd name="connsiteY2" fmla="*/ 202075 h 1585017"/>
                <a:gd name="connsiteX3" fmla="*/ 1823748 w 2120413"/>
                <a:gd name="connsiteY3" fmla="*/ 0 h 1585017"/>
                <a:gd name="connsiteX4" fmla="*/ 1597123 w 2120413"/>
                <a:gd name="connsiteY4" fmla="*/ 224830 h 1585017"/>
                <a:gd name="connsiteX5" fmla="*/ 1213465 w 2120413"/>
                <a:gd name="connsiteY5" fmla="*/ 161169 h 1585017"/>
                <a:gd name="connsiteX6" fmla="*/ 1079733 w 2120413"/>
                <a:gd name="connsiteY6" fmla="*/ 194604 h 1585017"/>
                <a:gd name="connsiteX7" fmla="*/ 1113071 w 2120413"/>
                <a:gd name="connsiteY7" fmla="*/ 328433 h 1585017"/>
                <a:gd name="connsiteX8" fmla="*/ 1174129 w 2120413"/>
                <a:gd name="connsiteY8" fmla="*/ 360747 h 1585017"/>
                <a:gd name="connsiteX9" fmla="*/ 313090 w 2120413"/>
                <a:gd name="connsiteY9" fmla="*/ 998944 h 1585017"/>
                <a:gd name="connsiteX10" fmla="*/ 0 w 2120413"/>
                <a:gd name="connsiteY10" fmla="*/ 1072096 h 1585017"/>
                <a:gd name="connsiteX11" fmla="*/ 63398 w 2120413"/>
                <a:gd name="connsiteY11" fmla="*/ 1164756 h 1585017"/>
                <a:gd name="connsiteX12" fmla="*/ 346253 w 2120413"/>
                <a:gd name="connsiteY12" fmla="*/ 1094530 h 1585017"/>
                <a:gd name="connsiteX13" fmla="*/ 1268943 w 2120413"/>
                <a:gd name="connsiteY13" fmla="*/ 403975 h 1585017"/>
                <a:gd name="connsiteX14" fmla="*/ 1270231 w 2120413"/>
                <a:gd name="connsiteY14" fmla="*/ 400785 h 1585017"/>
                <a:gd name="connsiteX15" fmla="*/ 1577567 w 2120413"/>
                <a:gd name="connsiteY15" fmla="*/ 436639 h 1585017"/>
                <a:gd name="connsiteX16" fmla="*/ 1527072 w 2120413"/>
                <a:gd name="connsiteY16" fmla="*/ 983495 h 1585017"/>
                <a:gd name="connsiteX17" fmla="*/ 1701106 w 2120413"/>
                <a:gd name="connsiteY17" fmla="*/ 983495 h 1585017"/>
                <a:gd name="connsiteX18" fmla="*/ 1766962 w 2120413"/>
                <a:gd name="connsiteY18" fmla="*/ 1521776 h 1585017"/>
                <a:gd name="connsiteX19" fmla="*/ 1892598 w 2120413"/>
                <a:gd name="connsiteY19" fmla="*/ 1578737 h 1585017"/>
                <a:gd name="connsiteX20" fmla="*/ 1949462 w 2120413"/>
                <a:gd name="connsiteY20" fmla="*/ 1453101 h 1585017"/>
                <a:gd name="connsiteX21" fmla="*/ 1897982 w 2120413"/>
                <a:gd name="connsiteY21" fmla="*/ 983485 h 158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0413" h="1585017">
                  <a:moveTo>
                    <a:pt x="1897982" y="983485"/>
                  </a:moveTo>
                  <a:lnTo>
                    <a:pt x="2120413" y="983485"/>
                  </a:lnTo>
                  <a:lnTo>
                    <a:pt x="2048266" y="202075"/>
                  </a:lnTo>
                  <a:cubicBezTo>
                    <a:pt x="2036142" y="87187"/>
                    <a:pt x="1939260" y="0"/>
                    <a:pt x="1823748" y="0"/>
                  </a:cubicBezTo>
                  <a:cubicBezTo>
                    <a:pt x="1713503" y="0"/>
                    <a:pt x="1610885" y="75795"/>
                    <a:pt x="1597123" y="224830"/>
                  </a:cubicBezTo>
                  <a:cubicBezTo>
                    <a:pt x="1495275" y="285566"/>
                    <a:pt x="1311001" y="219144"/>
                    <a:pt x="1213465" y="161169"/>
                  </a:cubicBezTo>
                  <a:cubicBezTo>
                    <a:pt x="1167174" y="133546"/>
                    <a:pt x="1107453" y="148547"/>
                    <a:pt x="1079733" y="194604"/>
                  </a:cubicBezTo>
                  <a:cubicBezTo>
                    <a:pt x="1052014" y="240748"/>
                    <a:pt x="1066966" y="300713"/>
                    <a:pt x="1113071" y="328433"/>
                  </a:cubicBezTo>
                  <a:cubicBezTo>
                    <a:pt x="1120338" y="332803"/>
                    <a:pt x="1142859" y="345560"/>
                    <a:pt x="1174129" y="360747"/>
                  </a:cubicBezTo>
                  <a:cubicBezTo>
                    <a:pt x="923890" y="727775"/>
                    <a:pt x="568303" y="911298"/>
                    <a:pt x="313090" y="998944"/>
                  </a:cubicBezTo>
                  <a:cubicBezTo>
                    <a:pt x="213604" y="1033082"/>
                    <a:pt x="108265" y="1057466"/>
                    <a:pt x="0" y="1072096"/>
                  </a:cubicBezTo>
                  <a:lnTo>
                    <a:pt x="63398" y="1164756"/>
                  </a:lnTo>
                  <a:cubicBezTo>
                    <a:pt x="159969" y="1149150"/>
                    <a:pt x="255544" y="1125741"/>
                    <a:pt x="346253" y="1094530"/>
                  </a:cubicBezTo>
                  <a:cubicBezTo>
                    <a:pt x="619353" y="1000895"/>
                    <a:pt x="1002670" y="803872"/>
                    <a:pt x="1268943" y="403975"/>
                  </a:cubicBezTo>
                  <a:cubicBezTo>
                    <a:pt x="1269607" y="402980"/>
                    <a:pt x="1269646" y="401809"/>
                    <a:pt x="1270231" y="400785"/>
                  </a:cubicBezTo>
                  <a:cubicBezTo>
                    <a:pt x="1369591" y="436240"/>
                    <a:pt x="1472930" y="455786"/>
                    <a:pt x="1577567" y="436639"/>
                  </a:cubicBezTo>
                  <a:lnTo>
                    <a:pt x="1527072" y="983495"/>
                  </a:lnTo>
                  <a:lnTo>
                    <a:pt x="1701106" y="983495"/>
                  </a:lnTo>
                  <a:cubicBezTo>
                    <a:pt x="1683452" y="1114037"/>
                    <a:pt x="1684437" y="1302525"/>
                    <a:pt x="1766962" y="1521776"/>
                  </a:cubicBezTo>
                  <a:cubicBezTo>
                    <a:pt x="1785543" y="1571315"/>
                    <a:pt x="1841138" y="1597981"/>
                    <a:pt x="1892598" y="1578737"/>
                  </a:cubicBezTo>
                  <a:cubicBezTo>
                    <a:pt x="1942985" y="1559737"/>
                    <a:pt x="1968511" y="1503488"/>
                    <a:pt x="1949462" y="1453101"/>
                  </a:cubicBezTo>
                  <a:cubicBezTo>
                    <a:pt x="1873764" y="1251923"/>
                    <a:pt x="1880289" y="1086112"/>
                    <a:pt x="1897982" y="983485"/>
                  </a:cubicBezTo>
                  <a:close/>
                </a:path>
              </a:pathLst>
            </a:custGeom>
            <a:grpFill/>
            <a:ln w="97536" cap="flat">
              <a:noFill/>
              <a:prstDash val="solid"/>
              <a:miter/>
            </a:ln>
          </p:spPr>
          <p:txBody>
            <a:bodyPr rtlCol="0" anchor="ctr"/>
            <a:lstStyle/>
            <a:p>
              <a:endParaRPr lang="da-DK"/>
            </a:p>
          </p:txBody>
        </p:sp>
        <p:sp>
          <p:nvSpPr>
            <p:cNvPr id="8" name="Kombinationstegning: figur 7">
              <a:extLst>
                <a:ext uri="{FF2B5EF4-FFF2-40B4-BE49-F238E27FC236}">
                  <a16:creationId xmlns:a16="http://schemas.microsoft.com/office/drawing/2014/main" id="{E8A448D3-CE44-294B-A3BF-57A722143DD5}"/>
                </a:ext>
              </a:extLst>
            </p:cNvPr>
            <p:cNvSpPr/>
            <p:nvPr/>
          </p:nvSpPr>
          <p:spPr>
            <a:xfrm>
              <a:off x="5241511" y="3924482"/>
              <a:ext cx="463296" cy="463296"/>
            </a:xfrm>
            <a:custGeom>
              <a:avLst/>
              <a:gdLst>
                <a:gd name="connsiteX0" fmla="*/ 463296 w 463296"/>
                <a:gd name="connsiteY0" fmla="*/ 231648 h 463296"/>
                <a:gd name="connsiteX1" fmla="*/ 231648 w 463296"/>
                <a:gd name="connsiteY1" fmla="*/ 463296 h 463296"/>
                <a:gd name="connsiteX2" fmla="*/ 0 w 463296"/>
                <a:gd name="connsiteY2" fmla="*/ 231648 h 463296"/>
                <a:gd name="connsiteX3" fmla="*/ 231648 w 463296"/>
                <a:gd name="connsiteY3" fmla="*/ 0 h 463296"/>
                <a:gd name="connsiteX4" fmla="*/ 463296 w 463296"/>
                <a:gd name="connsiteY4" fmla="*/ 231648 h 463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296" h="463296">
                  <a:moveTo>
                    <a:pt x="463296" y="231648"/>
                  </a:moveTo>
                  <a:cubicBezTo>
                    <a:pt x="463296" y="359584"/>
                    <a:pt x="359584" y="463296"/>
                    <a:pt x="231648" y="463296"/>
                  </a:cubicBezTo>
                  <a:cubicBezTo>
                    <a:pt x="103712" y="463296"/>
                    <a:pt x="0" y="359584"/>
                    <a:pt x="0" y="231648"/>
                  </a:cubicBezTo>
                  <a:cubicBezTo>
                    <a:pt x="0" y="103712"/>
                    <a:pt x="103712" y="0"/>
                    <a:pt x="231648" y="0"/>
                  </a:cubicBezTo>
                  <a:cubicBezTo>
                    <a:pt x="359584" y="0"/>
                    <a:pt x="463296" y="103712"/>
                    <a:pt x="463296" y="231648"/>
                  </a:cubicBezTo>
                  <a:close/>
                </a:path>
              </a:pathLst>
            </a:custGeom>
            <a:grpFill/>
            <a:ln w="97536" cap="flat">
              <a:noFill/>
              <a:prstDash val="solid"/>
              <a:miter/>
            </a:ln>
          </p:spPr>
          <p:txBody>
            <a:bodyPr rtlCol="0" anchor="ctr"/>
            <a:lstStyle/>
            <a:p>
              <a:endParaRPr lang="da-DK"/>
            </a:p>
          </p:txBody>
        </p:sp>
        <p:sp>
          <p:nvSpPr>
            <p:cNvPr id="10" name="Kombinationstegning: figur 9">
              <a:extLst>
                <a:ext uri="{FF2B5EF4-FFF2-40B4-BE49-F238E27FC236}">
                  <a16:creationId xmlns:a16="http://schemas.microsoft.com/office/drawing/2014/main" id="{69F0EB09-CD42-5EB5-BCDE-C319F80523BA}"/>
                </a:ext>
              </a:extLst>
            </p:cNvPr>
            <p:cNvSpPr/>
            <p:nvPr/>
          </p:nvSpPr>
          <p:spPr>
            <a:xfrm>
              <a:off x="1153192" y="3924482"/>
              <a:ext cx="463296" cy="463296"/>
            </a:xfrm>
            <a:custGeom>
              <a:avLst/>
              <a:gdLst>
                <a:gd name="connsiteX0" fmla="*/ 463296 w 463296"/>
                <a:gd name="connsiteY0" fmla="*/ 231648 h 463296"/>
                <a:gd name="connsiteX1" fmla="*/ 231648 w 463296"/>
                <a:gd name="connsiteY1" fmla="*/ 463296 h 463296"/>
                <a:gd name="connsiteX2" fmla="*/ 0 w 463296"/>
                <a:gd name="connsiteY2" fmla="*/ 231648 h 463296"/>
                <a:gd name="connsiteX3" fmla="*/ 231648 w 463296"/>
                <a:gd name="connsiteY3" fmla="*/ 0 h 463296"/>
                <a:gd name="connsiteX4" fmla="*/ 463296 w 463296"/>
                <a:gd name="connsiteY4" fmla="*/ 231648 h 463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296" h="463296">
                  <a:moveTo>
                    <a:pt x="463296" y="231648"/>
                  </a:moveTo>
                  <a:cubicBezTo>
                    <a:pt x="463296" y="359584"/>
                    <a:pt x="359584" y="463296"/>
                    <a:pt x="231648" y="463296"/>
                  </a:cubicBezTo>
                  <a:cubicBezTo>
                    <a:pt x="103712" y="463296"/>
                    <a:pt x="0" y="359584"/>
                    <a:pt x="0" y="231648"/>
                  </a:cubicBezTo>
                  <a:cubicBezTo>
                    <a:pt x="0" y="103712"/>
                    <a:pt x="103712" y="0"/>
                    <a:pt x="231648" y="0"/>
                  </a:cubicBezTo>
                  <a:cubicBezTo>
                    <a:pt x="359584" y="0"/>
                    <a:pt x="463296" y="103712"/>
                    <a:pt x="463296" y="231648"/>
                  </a:cubicBezTo>
                  <a:close/>
                </a:path>
              </a:pathLst>
            </a:custGeom>
            <a:grpFill/>
            <a:ln w="97536"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0B4AAACA-7A46-379B-0EF1-7830B53ACDB9}"/>
                </a:ext>
              </a:extLst>
            </p:cNvPr>
            <p:cNvSpPr/>
            <p:nvPr/>
          </p:nvSpPr>
          <p:spPr>
            <a:xfrm>
              <a:off x="1088136" y="4529996"/>
              <a:ext cx="1866868" cy="1585008"/>
            </a:xfrm>
            <a:custGeom>
              <a:avLst/>
              <a:gdLst>
                <a:gd name="connsiteX0" fmla="*/ 1835647 w 1866868"/>
                <a:gd name="connsiteY0" fmla="*/ 1021368 h 1585008"/>
                <a:gd name="connsiteX1" fmla="*/ 874674 w 1866868"/>
                <a:gd name="connsiteY1" fmla="*/ 392144 h 1585008"/>
                <a:gd name="connsiteX2" fmla="*/ 1007284 w 1866868"/>
                <a:gd name="connsiteY2" fmla="*/ 328423 h 1585008"/>
                <a:gd name="connsiteX3" fmla="*/ 1040719 w 1866868"/>
                <a:gd name="connsiteY3" fmla="*/ 194838 h 1585008"/>
                <a:gd name="connsiteX4" fmla="*/ 906987 w 1866868"/>
                <a:gd name="connsiteY4" fmla="*/ 161169 h 1585008"/>
                <a:gd name="connsiteX5" fmla="*/ 523300 w 1866868"/>
                <a:gd name="connsiteY5" fmla="*/ 224869 h 1585008"/>
                <a:gd name="connsiteX6" fmla="*/ 296675 w 1866868"/>
                <a:gd name="connsiteY6" fmla="*/ 0 h 1585008"/>
                <a:gd name="connsiteX7" fmla="*/ 72157 w 1866868"/>
                <a:gd name="connsiteY7" fmla="*/ 202075 h 1585008"/>
                <a:gd name="connsiteX8" fmla="*/ 0 w 1866868"/>
                <a:gd name="connsiteY8" fmla="*/ 983485 h 1585008"/>
                <a:gd name="connsiteX9" fmla="*/ 222431 w 1866868"/>
                <a:gd name="connsiteY9" fmla="*/ 983485 h 1585008"/>
                <a:gd name="connsiteX10" fmla="*/ 170990 w 1866868"/>
                <a:gd name="connsiteY10" fmla="*/ 1453091 h 1585008"/>
                <a:gd name="connsiteX11" fmla="*/ 227854 w 1866868"/>
                <a:gd name="connsiteY11" fmla="*/ 1578728 h 1585008"/>
                <a:gd name="connsiteX12" fmla="*/ 353490 w 1866868"/>
                <a:gd name="connsiteY12" fmla="*/ 1521767 h 1585008"/>
                <a:gd name="connsiteX13" fmla="*/ 419346 w 1866868"/>
                <a:gd name="connsiteY13" fmla="*/ 983485 h 1585008"/>
                <a:gd name="connsiteX14" fmla="*/ 593351 w 1866868"/>
                <a:gd name="connsiteY14" fmla="*/ 983485 h 1585008"/>
                <a:gd name="connsiteX15" fmla="*/ 542856 w 1866868"/>
                <a:gd name="connsiteY15" fmla="*/ 436649 h 1585008"/>
                <a:gd name="connsiteX16" fmla="*/ 769520 w 1866868"/>
                <a:gd name="connsiteY16" fmla="*/ 425169 h 1585008"/>
                <a:gd name="connsiteX17" fmla="*/ 1866868 w 1866868"/>
                <a:gd name="connsiteY17" fmla="*/ 1132559 h 1585008"/>
                <a:gd name="connsiteX18" fmla="*/ 1835647 w 1866868"/>
                <a:gd name="connsiteY18" fmla="*/ 1021368 h 158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6868" h="1585008">
                  <a:moveTo>
                    <a:pt x="1835647" y="1021368"/>
                  </a:moveTo>
                  <a:cubicBezTo>
                    <a:pt x="1443923" y="919053"/>
                    <a:pt x="1122327" y="707673"/>
                    <a:pt x="874674" y="392144"/>
                  </a:cubicBezTo>
                  <a:cubicBezTo>
                    <a:pt x="945056" y="364834"/>
                    <a:pt x="995335" y="335641"/>
                    <a:pt x="1007284" y="328423"/>
                  </a:cubicBezTo>
                  <a:cubicBezTo>
                    <a:pt x="1053477" y="300752"/>
                    <a:pt x="1068341" y="240982"/>
                    <a:pt x="1040719" y="194838"/>
                  </a:cubicBezTo>
                  <a:cubicBezTo>
                    <a:pt x="1012999" y="148645"/>
                    <a:pt x="953180" y="133683"/>
                    <a:pt x="906987" y="161169"/>
                  </a:cubicBezTo>
                  <a:cubicBezTo>
                    <a:pt x="809451" y="219329"/>
                    <a:pt x="625128" y="285546"/>
                    <a:pt x="523300" y="224869"/>
                  </a:cubicBezTo>
                  <a:cubicBezTo>
                    <a:pt x="509830" y="78770"/>
                    <a:pt x="409807" y="0"/>
                    <a:pt x="296675" y="0"/>
                  </a:cubicBezTo>
                  <a:cubicBezTo>
                    <a:pt x="181163" y="0"/>
                    <a:pt x="84271" y="87197"/>
                    <a:pt x="72157" y="202075"/>
                  </a:cubicBezTo>
                  <a:lnTo>
                    <a:pt x="0" y="983485"/>
                  </a:lnTo>
                  <a:lnTo>
                    <a:pt x="222431" y="983485"/>
                  </a:lnTo>
                  <a:cubicBezTo>
                    <a:pt x="240134" y="1086103"/>
                    <a:pt x="246678" y="1251904"/>
                    <a:pt x="170990" y="1453091"/>
                  </a:cubicBezTo>
                  <a:cubicBezTo>
                    <a:pt x="151942" y="1503479"/>
                    <a:pt x="177467" y="1559728"/>
                    <a:pt x="227854" y="1578728"/>
                  </a:cubicBezTo>
                  <a:cubicBezTo>
                    <a:pt x="279314" y="1597972"/>
                    <a:pt x="334900" y="1571305"/>
                    <a:pt x="353490" y="1521767"/>
                  </a:cubicBezTo>
                  <a:cubicBezTo>
                    <a:pt x="436015" y="1302515"/>
                    <a:pt x="437000" y="1114027"/>
                    <a:pt x="419346" y="983485"/>
                  </a:cubicBezTo>
                  <a:lnTo>
                    <a:pt x="593351" y="983485"/>
                  </a:lnTo>
                  <a:lnTo>
                    <a:pt x="542856" y="436649"/>
                  </a:lnTo>
                  <a:cubicBezTo>
                    <a:pt x="619159" y="450607"/>
                    <a:pt x="690262" y="444647"/>
                    <a:pt x="769520" y="425169"/>
                  </a:cubicBezTo>
                  <a:cubicBezTo>
                    <a:pt x="1058948" y="770944"/>
                    <a:pt x="1358569" y="1012365"/>
                    <a:pt x="1866868" y="1132559"/>
                  </a:cubicBezTo>
                  <a:cubicBezTo>
                    <a:pt x="1850551" y="1091330"/>
                    <a:pt x="1837403" y="1065123"/>
                    <a:pt x="1835647" y="1021368"/>
                  </a:cubicBezTo>
                  <a:close/>
                </a:path>
              </a:pathLst>
            </a:custGeom>
            <a:grpFill/>
            <a:ln w="97536"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6ACE10DC-9A7A-1AD4-B426-270F3734B670}"/>
                </a:ext>
              </a:extLst>
            </p:cNvPr>
            <p:cNvSpPr/>
            <p:nvPr/>
          </p:nvSpPr>
          <p:spPr>
            <a:xfrm>
              <a:off x="2654320" y="3791008"/>
              <a:ext cx="1463084" cy="2226391"/>
            </a:xfrm>
            <a:custGeom>
              <a:avLst/>
              <a:gdLst>
                <a:gd name="connsiteX0" fmla="*/ 835659 w 1463084"/>
                <a:gd name="connsiteY0" fmla="*/ 1749685 h 2226391"/>
                <a:gd name="connsiteX1" fmla="*/ 975380 w 1463084"/>
                <a:gd name="connsiteY1" fmla="*/ 695575 h 2226391"/>
                <a:gd name="connsiteX2" fmla="*/ 1424777 w 1463084"/>
                <a:gd name="connsiteY2" fmla="*/ 351799 h 2226391"/>
                <a:gd name="connsiteX3" fmla="*/ 1443016 w 1463084"/>
                <a:gd name="connsiteY3" fmla="*/ 215063 h 2226391"/>
                <a:gd name="connsiteX4" fmla="*/ 1306280 w 1463084"/>
                <a:gd name="connsiteY4" fmla="*/ 196824 h 2226391"/>
                <a:gd name="connsiteX5" fmla="*/ 822472 w 1463084"/>
                <a:gd name="connsiteY5" fmla="*/ 566915 h 2226391"/>
                <a:gd name="connsiteX6" fmla="*/ 632824 w 1463084"/>
                <a:gd name="connsiteY6" fmla="*/ 566915 h 2226391"/>
                <a:gd name="connsiteX7" fmla="*/ 171322 w 1463084"/>
                <a:gd name="connsiteY7" fmla="*/ 33705 h 2226391"/>
                <a:gd name="connsiteX8" fmla="*/ 33738 w 1463084"/>
                <a:gd name="connsiteY8" fmla="*/ 23747 h 2226391"/>
                <a:gd name="connsiteX9" fmla="*/ 23779 w 1463084"/>
                <a:gd name="connsiteY9" fmla="*/ 161331 h 2226391"/>
                <a:gd name="connsiteX10" fmla="*/ 487680 w 1463084"/>
                <a:gd name="connsiteY10" fmla="*/ 697321 h 2226391"/>
                <a:gd name="connsiteX11" fmla="*/ 487680 w 1463084"/>
                <a:gd name="connsiteY11" fmla="*/ 1333216 h 2226391"/>
                <a:gd name="connsiteX12" fmla="*/ 520550 w 1463084"/>
                <a:gd name="connsiteY12" fmla="*/ 2159151 h 2226391"/>
                <a:gd name="connsiteX13" fmla="*/ 647376 w 1463084"/>
                <a:gd name="connsiteY13" fmla="*/ 2213489 h 2226391"/>
                <a:gd name="connsiteX14" fmla="*/ 701713 w 1463084"/>
                <a:gd name="connsiteY14" fmla="*/ 2086662 h 2226391"/>
                <a:gd name="connsiteX15" fmla="*/ 567933 w 1463084"/>
                <a:gd name="connsiteY15" fmla="*/ 1752241 h 2226391"/>
                <a:gd name="connsiteX16" fmla="*/ 658232 w 1463084"/>
                <a:gd name="connsiteY16" fmla="*/ 1444729 h 2226391"/>
                <a:gd name="connsiteX17" fmla="*/ 738728 w 1463084"/>
                <a:gd name="connsiteY17" fmla="*/ 1444729 h 2226391"/>
                <a:gd name="connsiteX18" fmla="*/ 635272 w 1463084"/>
                <a:gd name="connsiteY18" fmla="*/ 1730002 h 2226391"/>
                <a:gd name="connsiteX19" fmla="*/ 646274 w 1463084"/>
                <a:gd name="connsiteY19" fmla="*/ 1818058 h 2226391"/>
                <a:gd name="connsiteX20" fmla="*/ 894688 w 1463084"/>
                <a:gd name="connsiteY20" fmla="*/ 2183672 h 2226391"/>
                <a:gd name="connsiteX21" fmla="*/ 1030185 w 1463084"/>
                <a:gd name="connsiteY21" fmla="*/ 2209529 h 2226391"/>
                <a:gd name="connsiteX22" fmla="*/ 1056042 w 1463084"/>
                <a:gd name="connsiteY22" fmla="*/ 2074031 h 222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84" h="2226391">
                  <a:moveTo>
                    <a:pt x="835659" y="1749685"/>
                  </a:moveTo>
                  <a:cubicBezTo>
                    <a:pt x="1024284" y="1229448"/>
                    <a:pt x="975380" y="1516877"/>
                    <a:pt x="975380" y="695575"/>
                  </a:cubicBezTo>
                  <a:lnTo>
                    <a:pt x="1424777" y="351799"/>
                  </a:lnTo>
                  <a:cubicBezTo>
                    <a:pt x="1467595" y="319037"/>
                    <a:pt x="1475739" y="257833"/>
                    <a:pt x="1443016" y="215063"/>
                  </a:cubicBezTo>
                  <a:cubicBezTo>
                    <a:pt x="1410254" y="172245"/>
                    <a:pt x="1349099" y="164101"/>
                    <a:pt x="1306280" y="196824"/>
                  </a:cubicBezTo>
                  <a:lnTo>
                    <a:pt x="822472" y="566915"/>
                  </a:lnTo>
                  <a:lnTo>
                    <a:pt x="632824" y="566915"/>
                  </a:lnTo>
                  <a:lnTo>
                    <a:pt x="171322" y="33705"/>
                  </a:lnTo>
                  <a:cubicBezTo>
                    <a:pt x="136034" y="-6968"/>
                    <a:pt x="74400" y="-11493"/>
                    <a:pt x="33738" y="23747"/>
                  </a:cubicBezTo>
                  <a:cubicBezTo>
                    <a:pt x="-7032" y="59035"/>
                    <a:pt x="-11460" y="120619"/>
                    <a:pt x="23779" y="161331"/>
                  </a:cubicBezTo>
                  <a:lnTo>
                    <a:pt x="487680" y="697321"/>
                  </a:lnTo>
                  <a:lnTo>
                    <a:pt x="487680" y="1333216"/>
                  </a:lnTo>
                  <a:cubicBezTo>
                    <a:pt x="330394" y="1868777"/>
                    <a:pt x="320562" y="1659182"/>
                    <a:pt x="520550" y="2159151"/>
                  </a:cubicBezTo>
                  <a:cubicBezTo>
                    <a:pt x="540330" y="2208446"/>
                    <a:pt x="596306" y="2233717"/>
                    <a:pt x="647376" y="2213489"/>
                  </a:cubicBezTo>
                  <a:cubicBezTo>
                    <a:pt x="697383" y="2193435"/>
                    <a:pt x="721718" y="2136718"/>
                    <a:pt x="701713" y="2086662"/>
                  </a:cubicBezTo>
                  <a:lnTo>
                    <a:pt x="567933" y="1752241"/>
                  </a:lnTo>
                  <a:lnTo>
                    <a:pt x="658232" y="1444729"/>
                  </a:lnTo>
                  <a:lnTo>
                    <a:pt x="738728" y="1444729"/>
                  </a:lnTo>
                  <a:lnTo>
                    <a:pt x="635272" y="1730002"/>
                  </a:lnTo>
                  <a:cubicBezTo>
                    <a:pt x="624601" y="1759439"/>
                    <a:pt x="628698" y="1792152"/>
                    <a:pt x="646274" y="1818058"/>
                  </a:cubicBezTo>
                  <a:lnTo>
                    <a:pt x="894688" y="2183672"/>
                  </a:lnTo>
                  <a:cubicBezTo>
                    <a:pt x="925012" y="2228324"/>
                    <a:pt x="985709" y="2239725"/>
                    <a:pt x="1030185" y="2209529"/>
                  </a:cubicBezTo>
                  <a:cubicBezTo>
                    <a:pt x="1074759" y="2179244"/>
                    <a:pt x="1086337" y="2118615"/>
                    <a:pt x="1056042" y="2074031"/>
                  </a:cubicBezTo>
                  <a:close/>
                </a:path>
              </a:pathLst>
            </a:custGeom>
            <a:grpFill/>
            <a:ln w="97536"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2CD9B3F2-8EE1-8F91-D16A-F148156C1555}"/>
                </a:ext>
              </a:extLst>
            </p:cNvPr>
            <p:cNvSpPr/>
            <p:nvPr/>
          </p:nvSpPr>
          <p:spPr>
            <a:xfrm>
              <a:off x="3196864" y="3876300"/>
              <a:ext cx="378049" cy="378049"/>
            </a:xfrm>
            <a:custGeom>
              <a:avLst/>
              <a:gdLst>
                <a:gd name="connsiteX0" fmla="*/ 378050 w 378049"/>
                <a:gd name="connsiteY0" fmla="*/ 189025 h 378049"/>
                <a:gd name="connsiteX1" fmla="*/ 189025 w 378049"/>
                <a:gd name="connsiteY1" fmla="*/ 378050 h 378049"/>
                <a:gd name="connsiteX2" fmla="*/ 0 w 378049"/>
                <a:gd name="connsiteY2" fmla="*/ 189025 h 378049"/>
                <a:gd name="connsiteX3" fmla="*/ 189025 w 378049"/>
                <a:gd name="connsiteY3" fmla="*/ 0 h 378049"/>
                <a:gd name="connsiteX4" fmla="*/ 378050 w 378049"/>
                <a:gd name="connsiteY4" fmla="*/ 189025 h 378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049" h="378049">
                  <a:moveTo>
                    <a:pt x="378050" y="189025"/>
                  </a:moveTo>
                  <a:cubicBezTo>
                    <a:pt x="378050" y="293420"/>
                    <a:pt x="293420" y="378050"/>
                    <a:pt x="189025" y="378050"/>
                  </a:cubicBezTo>
                  <a:cubicBezTo>
                    <a:pt x="84629" y="378050"/>
                    <a:pt x="0" y="293420"/>
                    <a:pt x="0" y="189025"/>
                  </a:cubicBezTo>
                  <a:cubicBezTo>
                    <a:pt x="0" y="84629"/>
                    <a:pt x="84629" y="0"/>
                    <a:pt x="189025" y="0"/>
                  </a:cubicBezTo>
                  <a:cubicBezTo>
                    <a:pt x="293420" y="0"/>
                    <a:pt x="378050" y="84629"/>
                    <a:pt x="378050" y="189025"/>
                  </a:cubicBezTo>
                  <a:close/>
                </a:path>
              </a:pathLst>
            </a:custGeom>
            <a:grpFill/>
            <a:ln w="97536" cap="flat">
              <a:noFill/>
              <a:prstDash val="solid"/>
              <a:miter/>
            </a:ln>
          </p:spPr>
          <p:txBody>
            <a:bodyPr rtlCol="0" anchor="ctr"/>
            <a:lstStyle/>
            <a:p>
              <a:endParaRPr lang="da-DK"/>
            </a:p>
          </p:txBody>
        </p:sp>
      </p:grpSp>
      <p:sp>
        <p:nvSpPr>
          <p:cNvPr id="2" name="Ellipse 1">
            <a:extLst>
              <a:ext uri="{FF2B5EF4-FFF2-40B4-BE49-F238E27FC236}">
                <a16:creationId xmlns:a16="http://schemas.microsoft.com/office/drawing/2014/main" id="{E2A1734A-BA81-EDE1-EF4E-8CDFF16F0266}"/>
              </a:ext>
            </a:extLst>
          </p:cNvPr>
          <p:cNvSpPr/>
          <p:nvPr/>
        </p:nvSpPr>
        <p:spPr>
          <a:xfrm>
            <a:off x="365891" y="381268"/>
            <a:ext cx="2095231" cy="2095231"/>
          </a:xfrm>
          <a:prstGeom prst="ellipse">
            <a:avLst/>
          </a:prstGeom>
          <a:solidFill>
            <a:srgbClr val="41B7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a:latin typeface="Franklin Gothic Demi" panose="020B0703020102020204" pitchFamily="34" charset="0"/>
              </a:rPr>
              <a:t>Station 3: </a:t>
            </a:r>
            <a:r>
              <a:rPr lang="da-DK" sz="3600" err="1">
                <a:latin typeface="Franklin Gothic Demi" panose="020B0703020102020204" pitchFamily="34" charset="0"/>
              </a:rPr>
              <a:t>Skole-gård</a:t>
            </a:r>
            <a:endParaRPr lang="da-DK" sz="3800">
              <a:latin typeface="Franklin Gothic Demi" panose="020B0703020102020204" pitchFamily="34" charset="0"/>
            </a:endParaRPr>
          </a:p>
        </p:txBody>
      </p:sp>
      <p:sp>
        <p:nvSpPr>
          <p:cNvPr id="25" name="Rektangel: foldet hjørne 24">
            <a:extLst>
              <a:ext uri="{FF2B5EF4-FFF2-40B4-BE49-F238E27FC236}">
                <a16:creationId xmlns:a16="http://schemas.microsoft.com/office/drawing/2014/main" id="{C999C32C-A24E-F7C7-BD48-05C4B0D821DB}"/>
              </a:ext>
            </a:extLst>
          </p:cNvPr>
          <p:cNvSpPr/>
          <p:nvPr/>
        </p:nvSpPr>
        <p:spPr>
          <a:xfrm>
            <a:off x="3115026" y="3870326"/>
            <a:ext cx="3295299" cy="4645502"/>
          </a:xfrm>
          <a:prstGeom prst="foldedCorne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a-DK" sz="1400">
                <a:solidFill>
                  <a:schemeClr val="accent3"/>
                </a:solidFill>
                <a:latin typeface="Dreaming Outloud Pro" panose="03050502040302030504" pitchFamily="66" charset="0"/>
                <a:cs typeface="Dreaming Outloud Pro" panose="03050502040302030504" pitchFamily="66" charset="0"/>
              </a:rPr>
              <a:t>Egne noter:</a:t>
            </a:r>
          </a:p>
        </p:txBody>
      </p:sp>
      <p:sp>
        <p:nvSpPr>
          <p:cNvPr id="3" name="Tekstfelt 2">
            <a:extLst>
              <a:ext uri="{FF2B5EF4-FFF2-40B4-BE49-F238E27FC236}">
                <a16:creationId xmlns:a16="http://schemas.microsoft.com/office/drawing/2014/main" id="{86477B31-57A4-7EB4-3C13-D16DA9E79692}"/>
              </a:ext>
            </a:extLst>
          </p:cNvPr>
          <p:cNvSpPr txBox="1"/>
          <p:nvPr/>
        </p:nvSpPr>
        <p:spPr>
          <a:xfrm>
            <a:off x="6275280" y="370165"/>
            <a:ext cx="381000" cy="276999"/>
          </a:xfrm>
          <a:prstGeom prst="rect">
            <a:avLst/>
          </a:prstGeom>
          <a:noFill/>
        </p:spPr>
        <p:txBody>
          <a:bodyPr wrap="square" rtlCol="0">
            <a:spAutoFit/>
          </a:bodyPr>
          <a:lstStyle/>
          <a:p>
            <a:r>
              <a:rPr lang="da-DK" sz="1200"/>
              <a:t>11</a:t>
            </a:r>
          </a:p>
        </p:txBody>
      </p:sp>
    </p:spTree>
    <p:extLst>
      <p:ext uri="{BB962C8B-B14F-4D97-AF65-F5344CB8AC3E}">
        <p14:creationId xmlns:p14="http://schemas.microsoft.com/office/powerpoint/2010/main" val="730052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F41BBBD2-77DA-A6EA-0C25-56263E7DA58F}"/>
              </a:ext>
            </a:extLst>
          </p:cNvPr>
          <p:cNvSpPr txBox="1"/>
          <p:nvPr/>
        </p:nvSpPr>
        <p:spPr>
          <a:xfrm>
            <a:off x="234612" y="2864901"/>
            <a:ext cx="6388769" cy="5576911"/>
          </a:xfrm>
          <a:prstGeom prst="rect">
            <a:avLst/>
          </a:prstGeom>
          <a:noFill/>
        </p:spPr>
        <p:txBody>
          <a:bodyPr wrap="square" lIns="91440" tIns="45720" rIns="91440" bIns="45720" anchor="t">
            <a:spAutoFit/>
          </a:bodyPr>
          <a:lstStyle/>
          <a:p>
            <a:pPr defTabSz="200298">
              <a:defRPr/>
            </a:pPr>
            <a:r>
              <a:rPr lang="da-DK" sz="1200">
                <a:solidFill>
                  <a:schemeClr val="tx2"/>
                </a:solidFill>
              </a:rPr>
              <a:t>På stationen KREA er der fokus på at motivere eleverne til bevægelse gennem dans og udtryk. Andre praktisk musiske idéer kan også indgå for at skabe øget deltagelse for alle elever på skolen. I kan udvælge en eller flere aktiviteter nedenfor alt efter jeres tidsramme på skolen.</a:t>
            </a:r>
          </a:p>
          <a:p>
            <a:pPr marL="0" marR="0" lvl="0" indent="0" algn="l" defTabSz="200298" rtl="0" eaLnBrk="1" fontAlgn="auto" latinLnBrk="0" hangingPunct="1">
              <a:lnSpc>
                <a:spcPct val="100000"/>
              </a:lnSpc>
              <a:spcBef>
                <a:spcPts val="0"/>
              </a:spcBef>
              <a:spcAft>
                <a:spcPts val="0"/>
              </a:spcAft>
              <a:buClrTx/>
              <a:buSzTx/>
              <a:buFontTx/>
              <a:buNone/>
              <a:tabLst/>
              <a:defRPr/>
            </a:pPr>
            <a:endParaRPr lang="da-DK" sz="1400">
              <a:solidFill>
                <a:schemeClr val="accent3"/>
              </a:solidFill>
            </a:endParaRPr>
          </a:p>
          <a:p>
            <a:pPr marL="0" marR="0" lvl="0" indent="0" algn="l" defTabSz="200298" rtl="0" eaLnBrk="1" fontAlgn="auto" latinLnBrk="0" hangingPunct="1">
              <a:lnSpc>
                <a:spcPct val="100000"/>
              </a:lnSpc>
              <a:spcBef>
                <a:spcPts val="0"/>
              </a:spcBef>
              <a:spcAft>
                <a:spcPts val="0"/>
              </a:spcAft>
              <a:buClrTx/>
              <a:buSzTx/>
              <a:buFontTx/>
              <a:buNone/>
              <a:tabLst/>
              <a:defRPr/>
            </a:pPr>
            <a:endParaRPr lang="da-DK" sz="1400">
              <a:solidFill>
                <a:schemeClr val="accent3"/>
              </a:solidFill>
            </a:endParaRPr>
          </a:p>
          <a:p>
            <a:pPr>
              <a:lnSpc>
                <a:spcPct val="107000"/>
              </a:lnSpc>
            </a:pPr>
            <a:r>
              <a:rPr lang="da-DK" sz="1400" kern="100">
                <a:solidFill>
                  <a:schemeClr val="accent3"/>
                </a:solidFill>
                <a:effectLst/>
                <a:latin typeface="Franklin Gothic Demi" panose="020B0703020102020204" pitchFamily="34" charset="0"/>
                <a:ea typeface="Calibri" panose="020F0502020204030204" pitchFamily="34" charset="0"/>
                <a:cs typeface="Times New Roman" panose="02020603050405020304" pitchFamily="18" charset="0"/>
              </a:rPr>
              <a:t>Inspiration </a:t>
            </a:r>
          </a:p>
          <a:p>
            <a:pPr marL="171450" indent="-171450">
              <a:lnSpc>
                <a:spcPct val="150000"/>
              </a:lnSpc>
              <a:buFont typeface="Arial" panose="020B0604020202020204" pitchFamily="34" charset="0"/>
              <a:buChar char="•"/>
            </a:pPr>
            <a:r>
              <a:rPr lang="da-DK" sz="1200">
                <a:solidFill>
                  <a:schemeClr val="accent2"/>
                </a:solidFill>
                <a:hlinkClick r:id="rId2">
                  <a:extLst>
                    <a:ext uri="{A12FA001-AC4F-418D-AE19-62706E023703}">
                      <ahyp:hlinkClr xmlns:ahyp="http://schemas.microsoft.com/office/drawing/2018/hyperlinkcolor" val="tx"/>
                    </a:ext>
                  </a:extLst>
                </a:hlinkClick>
              </a:rPr>
              <a:t>Ruder-dansen</a:t>
            </a:r>
            <a:endParaRPr lang="da-DK" sz="1200">
              <a:solidFill>
                <a:schemeClr val="accent2"/>
              </a:solidFill>
            </a:endParaRPr>
          </a:p>
          <a:p>
            <a:pPr marL="171450" indent="-171450">
              <a:lnSpc>
                <a:spcPct val="150000"/>
              </a:lnSpc>
              <a:buFont typeface="Arial" panose="020B0604020202020204" pitchFamily="34" charset="0"/>
              <a:buChar char="•"/>
            </a:pPr>
            <a:r>
              <a:rPr lang="da-DK" sz="1200">
                <a:solidFill>
                  <a:schemeClr val="accent2"/>
                </a:solidFill>
                <a:hlinkClick r:id="rId3">
                  <a:extLst>
                    <a:ext uri="{A12FA001-AC4F-418D-AE19-62706E023703}">
                      <ahyp:hlinkClr xmlns:ahyp="http://schemas.microsoft.com/office/drawing/2018/hyperlinkcolor" val="tx"/>
                    </a:ext>
                  </a:extLst>
                </a:hlinkClick>
              </a:rPr>
              <a:t>Just Dance</a:t>
            </a:r>
            <a:endParaRPr lang="da-DK" sz="1200">
              <a:solidFill>
                <a:schemeClr val="accent2"/>
              </a:solidFill>
            </a:endParaRPr>
          </a:p>
          <a:p>
            <a:pPr marL="171450" indent="-171450">
              <a:lnSpc>
                <a:spcPct val="150000"/>
              </a:lnSpc>
              <a:buFont typeface="Arial" panose="020B0604020202020204" pitchFamily="34" charset="0"/>
              <a:buChar char="•"/>
            </a:pPr>
            <a:r>
              <a:rPr lang="da-DK" sz="1200">
                <a:solidFill>
                  <a:schemeClr val="accent2"/>
                </a:solidFill>
                <a:hlinkClick r:id="rId4">
                  <a:extLst>
                    <a:ext uri="{A12FA001-AC4F-418D-AE19-62706E023703}">
                      <ahyp:hlinkClr xmlns:ahyp="http://schemas.microsoft.com/office/drawing/2018/hyperlinkcolor" val="tx"/>
                    </a:ext>
                  </a:extLst>
                </a:hlinkClick>
              </a:rPr>
              <a:t>Dans med sugerør</a:t>
            </a:r>
            <a:endParaRPr lang="da-DK" sz="1200">
              <a:solidFill>
                <a:schemeClr val="accent2"/>
              </a:solidFill>
            </a:endParaRPr>
          </a:p>
          <a:p>
            <a:pPr marL="171450" indent="-171450">
              <a:lnSpc>
                <a:spcPct val="150000"/>
              </a:lnSpc>
              <a:buFont typeface="Arial" panose="020B0604020202020204" pitchFamily="34" charset="0"/>
              <a:buChar char="•"/>
            </a:pPr>
            <a:r>
              <a:rPr lang="da-DK" sz="1200">
                <a:solidFill>
                  <a:schemeClr val="accent2"/>
                </a:solidFill>
                <a:hlinkClick r:id="rId5">
                  <a:extLst>
                    <a:ext uri="{A12FA001-AC4F-418D-AE19-62706E023703}">
                      <ahyp:hlinkClr xmlns:ahyp="http://schemas.microsoft.com/office/drawing/2018/hyperlinkcolor" val="tx"/>
                    </a:ext>
                  </a:extLst>
                </a:hlinkClick>
              </a:rPr>
              <a:t>Usynlig tråd</a:t>
            </a:r>
            <a:endParaRPr lang="da-DK" sz="1200">
              <a:solidFill>
                <a:schemeClr val="accent2"/>
              </a:solidFill>
            </a:endParaRPr>
          </a:p>
          <a:p>
            <a:pPr marL="171450" indent="-171450">
              <a:lnSpc>
                <a:spcPct val="150000"/>
              </a:lnSpc>
              <a:buFont typeface="Arial" panose="020B0604020202020204" pitchFamily="34" charset="0"/>
              <a:buChar char="•"/>
            </a:pPr>
            <a:r>
              <a:rPr lang="da-DK" sz="1200">
                <a:solidFill>
                  <a:schemeClr val="accent2"/>
                </a:solidFill>
                <a:hlinkClick r:id="rId6">
                  <a:extLst>
                    <a:ext uri="{A12FA001-AC4F-418D-AE19-62706E023703}">
                      <ahyp:hlinkClr xmlns:ahyp="http://schemas.microsoft.com/office/drawing/2018/hyperlinkcolor" val="tx"/>
                    </a:ext>
                  </a:extLst>
                </a:hlinkClick>
              </a:rPr>
              <a:t>Skulpturer i bevægelse</a:t>
            </a:r>
            <a:endParaRPr lang="da-DK" sz="1200" kern="100">
              <a:solidFill>
                <a:schemeClr val="accent2"/>
              </a:solidFill>
              <a:effectLst/>
              <a:ea typeface="Calibri" panose="020F0502020204030204" pitchFamily="34" charset="0"/>
              <a:cs typeface="Times New Roman" panose="02020603050405020304" pitchFamily="18" charset="0"/>
            </a:endParaRPr>
          </a:p>
          <a:p>
            <a:pPr>
              <a:lnSpc>
                <a:spcPct val="107000"/>
              </a:lnSpc>
            </a:pPr>
            <a:endParaRPr lang="da-DK" sz="1400" kern="100">
              <a:solidFill>
                <a:schemeClr val="accent3"/>
              </a:solidFill>
              <a:effectLst/>
              <a:ea typeface="Calibri" panose="020F0502020204030204" pitchFamily="34" charset="0"/>
              <a:cs typeface="Times New Roman" panose="02020603050405020304" pitchFamily="18" charset="0"/>
            </a:endParaRPr>
          </a:p>
          <a:p>
            <a:pPr>
              <a:lnSpc>
                <a:spcPct val="107000"/>
              </a:lnSpc>
            </a:pPr>
            <a:endParaRPr lang="da-DK" sz="1400" kern="100">
              <a:solidFill>
                <a:schemeClr val="accent3"/>
              </a:solidFill>
              <a:effectLst/>
              <a:ea typeface="Calibri" panose="020F0502020204030204" pitchFamily="34" charset="0"/>
              <a:cs typeface="Times New Roman" panose="02020603050405020304" pitchFamily="18" charset="0"/>
            </a:endParaRPr>
          </a:p>
          <a:p>
            <a:pPr>
              <a:lnSpc>
                <a:spcPct val="107000"/>
              </a:lnSpc>
            </a:pPr>
            <a:r>
              <a:rPr lang="da-DK" sz="1200" kern="100">
                <a:ea typeface="Calibri" panose="020F0502020204030204" pitchFamily="34" charset="0"/>
                <a:cs typeface="Times New Roman" panose="02020603050405020304" pitchFamily="18" charset="0"/>
              </a:rPr>
              <a:t>Du finder beskrivelserne i bilaget.</a:t>
            </a:r>
            <a:endParaRPr lang="da-DK" sz="1200" kern="100">
              <a:effectLst/>
              <a:ea typeface="Calibri" panose="020F0502020204030204" pitchFamily="34" charset="0"/>
              <a:cs typeface="Times New Roman" panose="02020603050405020304" pitchFamily="18" charset="0"/>
            </a:endParaRPr>
          </a:p>
          <a:p>
            <a:pPr>
              <a:lnSpc>
                <a:spcPct val="107000"/>
              </a:lnSpc>
            </a:pPr>
            <a:endParaRPr lang="da-DK" sz="1400" kern="100">
              <a:effectLst/>
              <a:ea typeface="Calibri" panose="020F0502020204030204" pitchFamily="34" charset="0"/>
              <a:cs typeface="Times New Roman" panose="02020603050405020304" pitchFamily="18" charset="0"/>
            </a:endParaRPr>
          </a:p>
          <a:p>
            <a:pPr>
              <a:lnSpc>
                <a:spcPct val="107000"/>
              </a:lnSpc>
            </a:pPr>
            <a:r>
              <a:rPr lang="da-DK" sz="1400" kern="100">
                <a:solidFill>
                  <a:schemeClr val="accent3"/>
                </a:solidFill>
                <a:latin typeface="Franklin Gothic Demi" panose="020B0703020102020204" pitchFamily="34" charset="0"/>
                <a:ea typeface="Calibri" panose="020F0502020204030204" pitchFamily="34" charset="0"/>
                <a:cs typeface="Times New Roman" panose="02020603050405020304" pitchFamily="18" charset="0"/>
              </a:rPr>
              <a:t>Andre ideer</a:t>
            </a:r>
          </a:p>
          <a:p>
            <a:pPr marL="285750" indent="-285750">
              <a:lnSpc>
                <a:spcPct val="107000"/>
              </a:lnSpc>
              <a:buFont typeface="Arial" panose="020B0604020202020204" pitchFamily="34" charset="0"/>
              <a:buChar char="•"/>
            </a:pPr>
            <a:r>
              <a:rPr lang="da-DK" sz="1200" kern="100">
                <a:effectLst/>
                <a:ea typeface="Calibri" panose="020F0502020204030204" pitchFamily="34" charset="0"/>
                <a:cs typeface="Times New Roman" panose="02020603050405020304" pitchFamily="18" charset="0"/>
              </a:rPr>
              <a:t>Billedkunst – portrættegning</a:t>
            </a:r>
          </a:p>
          <a:p>
            <a:pPr marL="285750" indent="-285750">
              <a:lnSpc>
                <a:spcPct val="107000"/>
              </a:lnSpc>
              <a:buFont typeface="Arial" panose="020B0604020202020204" pitchFamily="34" charset="0"/>
              <a:buChar char="•"/>
            </a:pPr>
            <a:r>
              <a:rPr lang="da-DK" sz="1200" kern="100">
                <a:ea typeface="Calibri"/>
                <a:cs typeface="Times New Roman"/>
              </a:rPr>
              <a:t>Billedkunst – fællesbilleder, hvor </a:t>
            </a:r>
            <a:br>
              <a:rPr lang="da-DK" sz="1200" kern="100">
                <a:ea typeface="Calibri" panose="020F0502020204030204" pitchFamily="34" charset="0"/>
                <a:cs typeface="Times New Roman" panose="02020603050405020304" pitchFamily="18" charset="0"/>
              </a:rPr>
            </a:br>
            <a:r>
              <a:rPr lang="da-DK" sz="1200" kern="100">
                <a:ea typeface="Calibri"/>
                <a:cs typeface="Times New Roman"/>
              </a:rPr>
              <a:t>alle elever bidrager fx ved at danse </a:t>
            </a:r>
            <a:br>
              <a:rPr lang="da-DK" sz="1200" kern="100">
                <a:ea typeface="Calibri"/>
                <a:cs typeface="Times New Roman"/>
              </a:rPr>
            </a:br>
            <a:r>
              <a:rPr lang="da-DK" sz="1200" kern="100">
                <a:ea typeface="Calibri"/>
                <a:cs typeface="Times New Roman"/>
              </a:rPr>
              <a:t>med bare fødder</a:t>
            </a:r>
            <a:endParaRPr lang="da-DK" sz="1200" kern="10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da-DK" sz="1200" kern="100">
                <a:ea typeface="Calibri" panose="020F0502020204030204" pitchFamily="34" charset="0"/>
                <a:cs typeface="Times New Roman" panose="02020603050405020304" pitchFamily="18" charset="0"/>
              </a:rPr>
              <a:t>Musik – sammenspil og sanglege</a:t>
            </a:r>
          </a:p>
          <a:p>
            <a:pPr marL="285750" indent="-285750">
              <a:lnSpc>
                <a:spcPct val="107000"/>
              </a:lnSpc>
              <a:buFont typeface="Arial" panose="020B0604020202020204" pitchFamily="34" charset="0"/>
              <a:buChar char="•"/>
            </a:pPr>
            <a:r>
              <a:rPr lang="da-DK" sz="1200" kern="100">
                <a:effectLst/>
                <a:ea typeface="Calibri" panose="020F0502020204030204" pitchFamily="34" charset="0"/>
                <a:cs typeface="Times New Roman" panose="02020603050405020304" pitchFamily="18" charset="0"/>
              </a:rPr>
              <a:t>Håndværk og design </a:t>
            </a:r>
            <a:br>
              <a:rPr lang="da-DK" sz="1200" kern="100">
                <a:effectLst/>
                <a:ea typeface="Calibri" panose="020F0502020204030204" pitchFamily="34" charset="0"/>
                <a:cs typeface="Times New Roman" panose="02020603050405020304" pitchFamily="18" charset="0"/>
              </a:rPr>
            </a:br>
            <a:r>
              <a:rPr lang="da-DK" sz="1200" kern="100">
                <a:effectLst/>
                <a:ea typeface="Calibri" panose="020F0502020204030204" pitchFamily="34" charset="0"/>
                <a:cs typeface="Times New Roman" panose="02020603050405020304" pitchFamily="18" charset="0"/>
              </a:rPr>
              <a:t>– arbejde med vikling med garnrester</a:t>
            </a:r>
          </a:p>
          <a:p>
            <a:pPr>
              <a:lnSpc>
                <a:spcPct val="107000"/>
              </a:lnSpc>
            </a:pPr>
            <a:endParaRPr lang="da-DK" sz="1200" kern="100">
              <a:effectLst/>
              <a:ea typeface="Calibri" panose="020F0502020204030204" pitchFamily="34" charset="0"/>
              <a:cs typeface="Times New Roman" panose="02020603050405020304" pitchFamily="18" charset="0"/>
            </a:endParaRPr>
          </a:p>
          <a:p>
            <a:pPr>
              <a:lnSpc>
                <a:spcPct val="107000"/>
              </a:lnSpc>
            </a:pPr>
            <a:r>
              <a:rPr lang="da-DK" sz="1200" b="1" kern="100">
                <a:effectLst/>
                <a:ea typeface="Calibri" panose="020F0502020204030204" pitchFamily="34" charset="0"/>
                <a:cs typeface="Times New Roman" panose="02020603050405020304" pitchFamily="18" charset="0"/>
              </a:rPr>
              <a:t> </a:t>
            </a:r>
            <a:endParaRPr lang="da-DK" sz="1200" kern="100">
              <a:effectLst/>
              <a:ea typeface="Calibri" panose="020F0502020204030204" pitchFamily="34" charset="0"/>
              <a:cs typeface="Times New Roman" panose="02020603050405020304" pitchFamily="18" charset="0"/>
            </a:endParaRPr>
          </a:p>
        </p:txBody>
      </p:sp>
      <p:pic>
        <p:nvPicPr>
          <p:cNvPr id="5" name="Grafik 4">
            <a:extLst>
              <a:ext uri="{FF2B5EF4-FFF2-40B4-BE49-F238E27FC236}">
                <a16:creationId xmlns:a16="http://schemas.microsoft.com/office/drawing/2014/main" id="{1BE7B6AE-FBEB-D1FF-29D1-24B7894354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70780" y="483732"/>
            <a:ext cx="1775089" cy="1775089"/>
          </a:xfrm>
          <a:prstGeom prst="rect">
            <a:avLst/>
          </a:prstGeom>
        </p:spPr>
      </p:pic>
      <p:sp>
        <p:nvSpPr>
          <p:cNvPr id="6" name="Ellipse 5">
            <a:extLst>
              <a:ext uri="{FF2B5EF4-FFF2-40B4-BE49-F238E27FC236}">
                <a16:creationId xmlns:a16="http://schemas.microsoft.com/office/drawing/2014/main" id="{54F76E99-0A86-46B0-C6F0-6F577EA765A4}"/>
              </a:ext>
            </a:extLst>
          </p:cNvPr>
          <p:cNvSpPr/>
          <p:nvPr/>
        </p:nvSpPr>
        <p:spPr>
          <a:xfrm>
            <a:off x="365891" y="381268"/>
            <a:ext cx="2095231" cy="209523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a:latin typeface="Franklin Gothic Demi" panose="020B0703020102020204" pitchFamily="34" charset="0"/>
              </a:rPr>
              <a:t>Station 4: </a:t>
            </a:r>
            <a:r>
              <a:rPr lang="da-DK" sz="3600" err="1">
                <a:latin typeface="Franklin Gothic Demi" panose="020B0703020102020204" pitchFamily="34" charset="0"/>
              </a:rPr>
              <a:t>Krea</a:t>
            </a:r>
            <a:endParaRPr lang="da-DK" sz="3800">
              <a:latin typeface="Franklin Gothic Demi" panose="020B0703020102020204" pitchFamily="34" charset="0"/>
            </a:endParaRPr>
          </a:p>
        </p:txBody>
      </p:sp>
      <p:sp>
        <p:nvSpPr>
          <p:cNvPr id="7" name="Rektangel: foldet hjørne 6">
            <a:extLst>
              <a:ext uri="{FF2B5EF4-FFF2-40B4-BE49-F238E27FC236}">
                <a16:creationId xmlns:a16="http://schemas.microsoft.com/office/drawing/2014/main" id="{D6E982F6-A664-BC26-1861-B7D1A31853FA}"/>
              </a:ext>
            </a:extLst>
          </p:cNvPr>
          <p:cNvSpPr/>
          <p:nvPr/>
        </p:nvSpPr>
        <p:spPr>
          <a:xfrm>
            <a:off x="3238501" y="4165601"/>
            <a:ext cx="3031842" cy="4444999"/>
          </a:xfrm>
          <a:prstGeom prst="foldedCorne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a-DK" sz="1400">
                <a:solidFill>
                  <a:schemeClr val="accent3"/>
                </a:solidFill>
                <a:latin typeface="Dreaming Outloud Pro" panose="03050502040302030504" pitchFamily="66" charset="0"/>
                <a:cs typeface="Dreaming Outloud Pro" panose="03050502040302030504" pitchFamily="66" charset="0"/>
              </a:rPr>
              <a:t>Egne noter:</a:t>
            </a:r>
          </a:p>
        </p:txBody>
      </p:sp>
      <p:sp>
        <p:nvSpPr>
          <p:cNvPr id="2" name="Tekstfelt 1">
            <a:extLst>
              <a:ext uri="{FF2B5EF4-FFF2-40B4-BE49-F238E27FC236}">
                <a16:creationId xmlns:a16="http://schemas.microsoft.com/office/drawing/2014/main" id="{9A2B5F21-915B-AB61-B933-D5D47A9F0643}"/>
              </a:ext>
            </a:extLst>
          </p:cNvPr>
          <p:cNvSpPr txBox="1"/>
          <p:nvPr/>
        </p:nvSpPr>
        <p:spPr>
          <a:xfrm>
            <a:off x="6275280" y="370165"/>
            <a:ext cx="381000" cy="276999"/>
          </a:xfrm>
          <a:prstGeom prst="rect">
            <a:avLst/>
          </a:prstGeom>
          <a:noFill/>
        </p:spPr>
        <p:txBody>
          <a:bodyPr wrap="square" rtlCol="0">
            <a:spAutoFit/>
          </a:bodyPr>
          <a:lstStyle/>
          <a:p>
            <a:r>
              <a:rPr lang="da-DK" sz="1200"/>
              <a:t>12</a:t>
            </a:r>
          </a:p>
        </p:txBody>
      </p:sp>
    </p:spTree>
    <p:extLst>
      <p:ext uri="{BB962C8B-B14F-4D97-AF65-F5344CB8AC3E}">
        <p14:creationId xmlns:p14="http://schemas.microsoft.com/office/powerpoint/2010/main" val="2486675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312DD757-F18D-E352-16CD-30930EC456D5}"/>
              </a:ext>
            </a:extLst>
          </p:cNvPr>
          <p:cNvSpPr txBox="1"/>
          <p:nvPr/>
        </p:nvSpPr>
        <p:spPr>
          <a:xfrm>
            <a:off x="409595" y="3068028"/>
            <a:ext cx="6120968" cy="4170052"/>
          </a:xfrm>
          <a:prstGeom prst="rect">
            <a:avLst/>
          </a:prstGeom>
          <a:noFill/>
        </p:spPr>
        <p:txBody>
          <a:bodyPr wrap="square">
            <a:spAutoFit/>
          </a:bodyPr>
          <a:lstStyle/>
          <a:p>
            <a:pPr defTabSz="200298">
              <a:defRPr/>
            </a:pPr>
            <a:r>
              <a:rPr lang="da-DK" sz="1200"/>
              <a:t>På stationen BOLD er der fokus på anderledes boldspil, hvor fællesskabet er i centrum. I kan udvælge en eller flere aktiviteter nedenfor alt efter jeres tidsramme på skolen.</a:t>
            </a:r>
          </a:p>
          <a:p>
            <a:pPr marL="0" marR="0" lvl="0" indent="0" algn="l" defTabSz="200298" rtl="0" eaLnBrk="1" fontAlgn="auto" latinLnBrk="0" hangingPunct="1">
              <a:lnSpc>
                <a:spcPct val="100000"/>
              </a:lnSpc>
              <a:spcBef>
                <a:spcPts val="0"/>
              </a:spcBef>
              <a:spcAft>
                <a:spcPts val="0"/>
              </a:spcAft>
              <a:buClrTx/>
              <a:buSzTx/>
              <a:buFontTx/>
              <a:buNone/>
              <a:tabLst/>
              <a:defRPr/>
            </a:pPr>
            <a:endParaRPr lang="da-DK" sz="1400">
              <a:solidFill>
                <a:schemeClr val="accent3"/>
              </a:solidFill>
            </a:endParaRPr>
          </a:p>
          <a:p>
            <a:pPr marL="0" marR="0" lvl="0" indent="0" algn="l" defTabSz="200298" rtl="0" eaLnBrk="1" fontAlgn="auto" latinLnBrk="0" hangingPunct="1">
              <a:lnSpc>
                <a:spcPct val="100000"/>
              </a:lnSpc>
              <a:spcBef>
                <a:spcPts val="0"/>
              </a:spcBef>
              <a:spcAft>
                <a:spcPts val="0"/>
              </a:spcAft>
              <a:buClrTx/>
              <a:buSzTx/>
              <a:buFontTx/>
              <a:buNone/>
              <a:tabLst/>
              <a:defRPr/>
            </a:pPr>
            <a:r>
              <a:rPr lang="da-DK" sz="1400">
                <a:solidFill>
                  <a:schemeClr val="accent3"/>
                </a:solidFill>
                <a:latin typeface="Franklin Gothic Demi" panose="020B0703020102020204" pitchFamily="34" charset="0"/>
              </a:rPr>
              <a:t>Inspiration</a:t>
            </a:r>
          </a:p>
          <a:p>
            <a:pPr marL="285750" marR="0" lvl="0" indent="-285750" algn="l" defTabSz="200298"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a-DK" sz="1200">
                <a:solidFill>
                  <a:schemeClr val="accent2"/>
                </a:solidFill>
                <a:hlinkClick r:id="rId2">
                  <a:extLst>
                    <a:ext uri="{A12FA001-AC4F-418D-AE19-62706E023703}">
                      <ahyp:hlinkClr xmlns:ahyp="http://schemas.microsoft.com/office/drawing/2018/hyperlinkcolor" val="tx"/>
                    </a:ext>
                  </a:extLst>
                </a:hlinkClick>
              </a:rPr>
              <a:t>Social rundbold</a:t>
            </a:r>
            <a:endParaRPr lang="da-DK" sz="1200">
              <a:solidFill>
                <a:schemeClr val="accent2"/>
              </a:solidFill>
            </a:endParaRPr>
          </a:p>
          <a:p>
            <a:pPr marL="285750" marR="0" lvl="0" indent="-285750" algn="l" defTabSz="200298"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a-DK" sz="1200">
                <a:solidFill>
                  <a:schemeClr val="accent2"/>
                </a:solidFill>
                <a:hlinkClick r:id="rId3">
                  <a:extLst>
                    <a:ext uri="{A12FA001-AC4F-418D-AE19-62706E023703}">
                      <ahyp:hlinkClr xmlns:ahyp="http://schemas.microsoft.com/office/drawing/2018/hyperlinkcolor" val="tx"/>
                    </a:ext>
                  </a:extLst>
                </a:hlinkClick>
              </a:rPr>
              <a:t>Teamstikbold</a:t>
            </a:r>
            <a:endParaRPr lang="da-DK" sz="1200">
              <a:solidFill>
                <a:schemeClr val="accent2"/>
              </a:solidFill>
            </a:endParaRPr>
          </a:p>
          <a:p>
            <a:pPr marL="285750" marR="0" lvl="0" indent="-285750" algn="l" defTabSz="200298"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a-DK" sz="1200">
                <a:solidFill>
                  <a:schemeClr val="accent2"/>
                </a:solidFill>
                <a:hlinkClick r:id="rId4">
                  <a:extLst>
                    <a:ext uri="{A12FA001-AC4F-418D-AE19-62706E023703}">
                      <ahyp:hlinkClr xmlns:ahyp="http://schemas.microsoft.com/office/drawing/2018/hyperlinkcolor" val="tx"/>
                    </a:ext>
                  </a:extLst>
                </a:hlinkClick>
              </a:rPr>
              <a:t>Stjernekriger</a:t>
            </a:r>
            <a:endParaRPr lang="da-DK" sz="1200">
              <a:solidFill>
                <a:schemeClr val="accent2"/>
              </a:solidFill>
            </a:endParaRPr>
          </a:p>
          <a:p>
            <a:pPr marL="285750" marR="0" lvl="0" indent="-285750" algn="l" defTabSz="200298"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a-DK" sz="1200">
                <a:solidFill>
                  <a:schemeClr val="accent2"/>
                </a:solidFill>
                <a:hlinkClick r:id="rId5">
                  <a:extLst>
                    <a:ext uri="{A12FA001-AC4F-418D-AE19-62706E023703}">
                      <ahyp:hlinkClr xmlns:ahyp="http://schemas.microsoft.com/office/drawing/2018/hyperlinkcolor" val="tx"/>
                    </a:ext>
                  </a:extLst>
                </a:hlinkClick>
              </a:rPr>
              <a:t>Makkerspillet</a:t>
            </a:r>
            <a:r>
              <a:rPr lang="da-DK" sz="1200">
                <a:solidFill>
                  <a:schemeClr val="accent2"/>
                </a:solidFill>
              </a:rPr>
              <a:t> </a:t>
            </a:r>
            <a:r>
              <a:rPr lang="da-DK" sz="1200">
                <a:solidFill>
                  <a:schemeClr val="tx2"/>
                </a:solidFill>
              </a:rPr>
              <a:t>(en variation af rundbold)</a:t>
            </a:r>
            <a:endParaRPr lang="da-DK" sz="1200" kern="100">
              <a:solidFill>
                <a:schemeClr val="tx2"/>
              </a:solidFill>
              <a:latin typeface="Franklin Gothic Book" panose="020B0503020102020204" pitchFamily="34" charset="0"/>
              <a:ea typeface="Franklin Gothic Book" panose="020B0503020102020204" pitchFamily="34" charset="0"/>
              <a:cs typeface="Times New Roman" panose="02020603050405020304" pitchFamily="18" charset="0"/>
            </a:endParaRPr>
          </a:p>
          <a:p>
            <a:r>
              <a:rPr lang="da-DK" sz="1400" kern="100">
                <a:solidFill>
                  <a:schemeClr val="accent3"/>
                </a:solidFill>
                <a:latin typeface="Franklin Gothic Book" panose="020B0503020102020204" pitchFamily="34" charset="0"/>
                <a:ea typeface="Franklin Gothic Book" panose="020B0503020102020204" pitchFamily="34" charset="0"/>
                <a:cs typeface="Times New Roman" panose="02020603050405020304" pitchFamily="18" charset="0"/>
              </a:rPr>
              <a:t>	</a:t>
            </a:r>
          </a:p>
          <a:p>
            <a:endParaRPr lang="da-DK" sz="1400" kern="100">
              <a:solidFill>
                <a:schemeClr val="tx2"/>
              </a:solidFill>
              <a:latin typeface="Franklin Gothic Book" panose="020B0503020102020204" pitchFamily="34" charset="0"/>
              <a:ea typeface="Franklin Gothic Book" panose="020B0503020102020204" pitchFamily="34" charset="0"/>
              <a:cs typeface="Times New Roman" panose="02020603050405020304" pitchFamily="18" charset="0"/>
            </a:endParaRPr>
          </a:p>
          <a:p>
            <a:r>
              <a:rPr lang="da-DK" sz="1200" kern="100">
                <a:solidFill>
                  <a:schemeClr val="tx2"/>
                </a:solidFill>
                <a:ea typeface="Calibri" panose="020F0502020204030204" pitchFamily="34" charset="0"/>
                <a:cs typeface="Times New Roman" panose="02020603050405020304" pitchFamily="18" charset="0"/>
              </a:rPr>
              <a:t>Du finder beskrivelserne i bilaget.</a:t>
            </a:r>
            <a:endParaRPr lang="da-DK" sz="1200" kern="100">
              <a:solidFill>
                <a:schemeClr val="tx2"/>
              </a:solidFill>
              <a:latin typeface="Franklin Gothic Book" panose="020B0503020102020204" pitchFamily="34" charset="0"/>
              <a:ea typeface="Franklin Gothic Book" panose="020B0503020102020204" pitchFamily="34" charset="0"/>
              <a:cs typeface="Times New Roman" panose="02020603050405020304" pitchFamily="18" charset="0"/>
            </a:endParaRPr>
          </a:p>
          <a:p>
            <a:endParaRPr lang="da-DK" sz="1400" kern="100">
              <a:latin typeface="Franklin Gothic Book" panose="020B0503020102020204" pitchFamily="34" charset="0"/>
              <a:ea typeface="Franklin Gothic Book" panose="020B0503020102020204" pitchFamily="34" charset="0"/>
              <a:cs typeface="Times New Roman" panose="02020603050405020304" pitchFamily="18" charset="0"/>
            </a:endParaRPr>
          </a:p>
          <a:p>
            <a:endParaRPr lang="da-DK" sz="1400" kern="100">
              <a:latin typeface="Franklin Gothic Book" panose="020B0503020102020204" pitchFamily="34" charset="0"/>
              <a:ea typeface="Franklin Gothic Book" panose="020B0503020102020204" pitchFamily="34" charset="0"/>
              <a:cs typeface="Times New Roman" panose="02020603050405020304" pitchFamily="18" charset="0"/>
            </a:endParaRPr>
          </a:p>
          <a:p>
            <a:pPr>
              <a:lnSpc>
                <a:spcPct val="107000"/>
              </a:lnSpc>
            </a:pPr>
            <a:r>
              <a:rPr lang="da-DK" sz="1400" kern="100">
                <a:solidFill>
                  <a:schemeClr val="accent3"/>
                </a:solidFill>
                <a:latin typeface="Franklin Gothic Demi" panose="020B0703020102020204" pitchFamily="34" charset="0"/>
                <a:ea typeface="Calibri" panose="020F0502020204030204" pitchFamily="34" charset="0"/>
                <a:cs typeface="Times New Roman" panose="02020603050405020304" pitchFamily="18" charset="0"/>
              </a:rPr>
              <a:t>Andre ideer</a:t>
            </a:r>
            <a:endParaRPr lang="da-DK" sz="1400" kern="100">
              <a:solidFill>
                <a:schemeClr val="accent3"/>
              </a:solidFill>
              <a:effectLst/>
              <a:latin typeface="Franklin Gothic Demi" panose="020B07030201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da-DK" sz="1200" kern="100">
                <a:solidFill>
                  <a:schemeClr val="tx2"/>
                </a:solidFill>
                <a:latin typeface="Franklin Gothic Book" panose="020B0503020102020204" pitchFamily="34" charset="0"/>
                <a:ea typeface="Franklin Gothic Book" panose="020B0503020102020204" pitchFamily="34" charset="0"/>
                <a:cs typeface="Times New Roman" panose="02020603050405020304" pitchFamily="18" charset="0"/>
              </a:rPr>
              <a:t>Partibold med spiludvikling ved </a:t>
            </a:r>
            <a:br>
              <a:rPr lang="da-DK" sz="1200" kern="100">
                <a:solidFill>
                  <a:schemeClr val="tx2"/>
                </a:solidFill>
                <a:latin typeface="Franklin Gothic Book" panose="020B0503020102020204" pitchFamily="34" charset="0"/>
                <a:ea typeface="Franklin Gothic Book" panose="020B0503020102020204" pitchFamily="34" charset="0"/>
                <a:cs typeface="Times New Roman" panose="02020603050405020304" pitchFamily="18" charset="0"/>
              </a:rPr>
            </a:br>
            <a:r>
              <a:rPr lang="da-DK" sz="1200" kern="100">
                <a:solidFill>
                  <a:schemeClr val="tx2"/>
                </a:solidFill>
                <a:latin typeface="Franklin Gothic Book" panose="020B0503020102020204" pitchFamily="34" charset="0"/>
                <a:ea typeface="Franklin Gothic Book" panose="020B0503020102020204" pitchFamily="34" charset="0"/>
                <a:cs typeface="Times New Roman" panose="02020603050405020304" pitchFamily="18" charset="0"/>
              </a:rPr>
              <a:t>brug af aktivitetshjulet</a:t>
            </a:r>
          </a:p>
          <a:p>
            <a:pPr marL="285750" indent="-285750">
              <a:buFont typeface="Arial" panose="020B0604020202020204" pitchFamily="34" charset="0"/>
              <a:buChar char="•"/>
            </a:pPr>
            <a:r>
              <a:rPr lang="da-DK" sz="1200" kern="100">
                <a:solidFill>
                  <a:schemeClr val="tx2"/>
                </a:solidFill>
                <a:latin typeface="Franklin Gothic Book" panose="020B0503020102020204" pitchFamily="34" charset="0"/>
                <a:ea typeface="Franklin Gothic Book" panose="020B0503020102020204" pitchFamily="34" charset="0"/>
                <a:cs typeface="Times New Roman" panose="02020603050405020304" pitchFamily="18" charset="0"/>
              </a:rPr>
              <a:t>Høvdingebold </a:t>
            </a:r>
          </a:p>
          <a:p>
            <a:pPr marL="285750" indent="-285750">
              <a:buFont typeface="Arial" panose="020B0604020202020204" pitchFamily="34" charset="0"/>
              <a:buChar char="•"/>
            </a:pPr>
            <a:r>
              <a:rPr lang="da-DK" sz="1200">
                <a:solidFill>
                  <a:schemeClr val="accent2"/>
                </a:solidFill>
                <a:hlinkClick r:id="rId6">
                  <a:extLst>
                    <a:ext uri="{A12FA001-AC4F-418D-AE19-62706E023703}">
                      <ahyp:hlinkClr xmlns:ahyp="http://schemas.microsoft.com/office/drawing/2018/hyperlinkcolor" val="tx"/>
                    </a:ext>
                  </a:extLst>
                </a:hlinkClick>
              </a:rPr>
              <a:t>Mudderstik</a:t>
            </a:r>
            <a:endParaRPr lang="da-DK" sz="1200" kern="100">
              <a:solidFill>
                <a:schemeClr val="accent2"/>
              </a:solidFill>
              <a:latin typeface="Franklin Gothic Book" panose="020B0503020102020204" pitchFamily="34" charset="0"/>
              <a:ea typeface="Franklin Gothic Book" panose="020B0503020102020204" pitchFamily="34" charset="0"/>
              <a:cs typeface="Times New Roman" panose="02020603050405020304" pitchFamily="18" charset="0"/>
            </a:endParaRPr>
          </a:p>
        </p:txBody>
      </p:sp>
      <p:pic>
        <p:nvPicPr>
          <p:cNvPr id="4" name="Grafik 3">
            <a:extLst>
              <a:ext uri="{FF2B5EF4-FFF2-40B4-BE49-F238E27FC236}">
                <a16:creationId xmlns:a16="http://schemas.microsoft.com/office/drawing/2014/main" id="{7E5A2A31-E6C6-007B-0600-8FACFB48F6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90814" y="658580"/>
            <a:ext cx="1506066" cy="1506066"/>
          </a:xfrm>
          <a:prstGeom prst="rect">
            <a:avLst/>
          </a:prstGeom>
        </p:spPr>
      </p:pic>
      <p:sp>
        <p:nvSpPr>
          <p:cNvPr id="5" name="Ellipse 4">
            <a:extLst>
              <a:ext uri="{FF2B5EF4-FFF2-40B4-BE49-F238E27FC236}">
                <a16:creationId xmlns:a16="http://schemas.microsoft.com/office/drawing/2014/main" id="{6723A334-5C23-3EAE-794F-FA8F65BA27D0}"/>
              </a:ext>
            </a:extLst>
          </p:cNvPr>
          <p:cNvSpPr/>
          <p:nvPr/>
        </p:nvSpPr>
        <p:spPr>
          <a:xfrm>
            <a:off x="365891" y="381268"/>
            <a:ext cx="2095231" cy="2095231"/>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a:latin typeface="Franklin Gothic Demi" panose="020B0703020102020204" pitchFamily="34" charset="0"/>
              </a:rPr>
              <a:t>Station 5: </a:t>
            </a:r>
            <a:r>
              <a:rPr lang="da-DK" sz="3600">
                <a:latin typeface="Franklin Gothic Demi" panose="020B0703020102020204" pitchFamily="34" charset="0"/>
              </a:rPr>
              <a:t>Bold</a:t>
            </a:r>
            <a:endParaRPr lang="da-DK" sz="3800">
              <a:latin typeface="Franklin Gothic Demi" panose="020B0703020102020204" pitchFamily="34" charset="0"/>
            </a:endParaRPr>
          </a:p>
        </p:txBody>
      </p:sp>
      <p:sp>
        <p:nvSpPr>
          <p:cNvPr id="7" name="Rektangel: foldet hjørne 6">
            <a:extLst>
              <a:ext uri="{FF2B5EF4-FFF2-40B4-BE49-F238E27FC236}">
                <a16:creationId xmlns:a16="http://schemas.microsoft.com/office/drawing/2014/main" id="{7966A853-4ABC-B2F5-8485-8F63F811CDCE}"/>
              </a:ext>
            </a:extLst>
          </p:cNvPr>
          <p:cNvSpPr/>
          <p:nvPr/>
        </p:nvSpPr>
        <p:spPr>
          <a:xfrm>
            <a:off x="3619500" y="4076701"/>
            <a:ext cx="2719498" cy="4622800"/>
          </a:xfrm>
          <a:prstGeom prst="foldedCorne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a-DK" sz="1400">
                <a:solidFill>
                  <a:schemeClr val="accent3"/>
                </a:solidFill>
                <a:latin typeface="Dreaming Outloud Pro" panose="03050502040302030504" pitchFamily="66" charset="0"/>
                <a:cs typeface="Dreaming Outloud Pro" panose="03050502040302030504" pitchFamily="66" charset="0"/>
              </a:rPr>
              <a:t>Egne noter:</a:t>
            </a:r>
          </a:p>
        </p:txBody>
      </p:sp>
      <p:sp>
        <p:nvSpPr>
          <p:cNvPr id="2" name="Tekstfelt 1">
            <a:extLst>
              <a:ext uri="{FF2B5EF4-FFF2-40B4-BE49-F238E27FC236}">
                <a16:creationId xmlns:a16="http://schemas.microsoft.com/office/drawing/2014/main" id="{03361BE6-E38A-AFBC-89C9-D1AAE08CE2F7}"/>
              </a:ext>
            </a:extLst>
          </p:cNvPr>
          <p:cNvSpPr txBox="1"/>
          <p:nvPr/>
        </p:nvSpPr>
        <p:spPr>
          <a:xfrm>
            <a:off x="6275280" y="370165"/>
            <a:ext cx="381000" cy="276999"/>
          </a:xfrm>
          <a:prstGeom prst="rect">
            <a:avLst/>
          </a:prstGeom>
          <a:noFill/>
        </p:spPr>
        <p:txBody>
          <a:bodyPr wrap="square" rtlCol="0">
            <a:spAutoFit/>
          </a:bodyPr>
          <a:lstStyle/>
          <a:p>
            <a:r>
              <a:rPr lang="da-DK" sz="1200"/>
              <a:t>13</a:t>
            </a:r>
          </a:p>
        </p:txBody>
      </p:sp>
    </p:spTree>
    <p:extLst>
      <p:ext uri="{BB962C8B-B14F-4D97-AF65-F5344CB8AC3E}">
        <p14:creationId xmlns:p14="http://schemas.microsoft.com/office/powerpoint/2010/main" val="3341849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a:extLst>
            <a:ext uri="{FF2B5EF4-FFF2-40B4-BE49-F238E27FC236}">
              <a16:creationId xmlns:a16="http://schemas.microsoft.com/office/drawing/2014/main" id="{BFD0511A-9A5D-4C52-17B0-CEA7B9D63277}"/>
            </a:ext>
          </a:extLst>
        </p:cNvPr>
        <p:cNvGrpSpPr/>
        <p:nvPr/>
      </p:nvGrpSpPr>
      <p:grpSpPr>
        <a:xfrm>
          <a:off x="0" y="0"/>
          <a:ext cx="0" cy="0"/>
          <a:chOff x="0" y="0"/>
          <a:chExt cx="0" cy="0"/>
        </a:xfrm>
      </p:grpSpPr>
      <p:sp>
        <p:nvSpPr>
          <p:cNvPr id="11" name="Tekstfelt 10">
            <a:extLst>
              <a:ext uri="{FF2B5EF4-FFF2-40B4-BE49-F238E27FC236}">
                <a16:creationId xmlns:a16="http://schemas.microsoft.com/office/drawing/2014/main" id="{CE8006BD-B920-37BD-615D-74D2A338A861}"/>
              </a:ext>
            </a:extLst>
          </p:cNvPr>
          <p:cNvSpPr txBox="1"/>
          <p:nvPr/>
        </p:nvSpPr>
        <p:spPr>
          <a:xfrm>
            <a:off x="41079" y="588353"/>
            <a:ext cx="6857999" cy="126188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4800" b="0" i="0" u="none" strike="noStrike" cap="none" normalizeH="0" baseline="0">
                <a:ln>
                  <a:noFill/>
                </a:ln>
                <a:solidFill>
                  <a:schemeClr val="accent3"/>
                </a:solidFill>
                <a:effectLst/>
                <a:latin typeface="Franklin Gothic Demi" panose="020B0703020102020204" pitchFamily="34" charset="0"/>
                <a:cs typeface="Times New Roman" panose="02020603050405020304" pitchFamily="18" charset="0"/>
              </a:rPr>
              <a:t>Motionsaktiviteter</a:t>
            </a:r>
          </a:p>
          <a:p>
            <a:pPr marL="0" marR="0" lvl="0" indent="0" algn="ctr" defTabSz="914400" rtl="0" eaLnBrk="0" fontAlgn="base" latinLnBrk="0" hangingPunct="0">
              <a:lnSpc>
                <a:spcPct val="100000"/>
              </a:lnSpc>
              <a:spcBef>
                <a:spcPct val="0"/>
              </a:spcBef>
              <a:spcAft>
                <a:spcPct val="0"/>
              </a:spcAft>
              <a:buClrTx/>
              <a:buSzTx/>
              <a:buFontTx/>
              <a:buNone/>
              <a:tabLst/>
            </a:pPr>
            <a:r>
              <a:rPr lang="da-DK" altLang="da-DK" sz="2800">
                <a:solidFill>
                  <a:schemeClr val="accent3"/>
                </a:solidFill>
                <a:latin typeface="Franklin Gothic Demi" panose="020B0703020102020204" pitchFamily="34" charset="0"/>
                <a:cs typeface="Times New Roman" panose="02020603050405020304" pitchFamily="18" charset="0"/>
              </a:rPr>
              <a:t>Inspiration til </a:t>
            </a:r>
            <a:r>
              <a:rPr lang="da-DK" altLang="da-DK" sz="2800">
                <a:solidFill>
                  <a:schemeClr val="accent1"/>
                </a:solidFill>
                <a:latin typeface="Franklin Gothic Demi" panose="020B0703020102020204" pitchFamily="34" charset="0"/>
                <a:cs typeface="Times New Roman" panose="02020603050405020304" pitchFamily="18" charset="0"/>
              </a:rPr>
              <a:t>motiverende</a:t>
            </a:r>
            <a:r>
              <a:rPr lang="da-DK" altLang="da-DK" sz="2800">
                <a:solidFill>
                  <a:schemeClr val="accent3"/>
                </a:solidFill>
                <a:latin typeface="Franklin Gothic Demi" panose="020B0703020102020204" pitchFamily="34" charset="0"/>
                <a:cs typeface="Times New Roman" panose="02020603050405020304" pitchFamily="18" charset="0"/>
              </a:rPr>
              <a:t> aktiviteter</a:t>
            </a:r>
            <a:endParaRPr kumimoji="0" lang="da-DK" altLang="da-DK" sz="2800" b="0" i="0" u="none" strike="noStrike" cap="none" normalizeH="0" baseline="0">
              <a:ln>
                <a:noFill/>
              </a:ln>
              <a:solidFill>
                <a:schemeClr val="accent3"/>
              </a:solidFill>
              <a:effectLst/>
              <a:latin typeface="Franklin Gothic Demi" panose="020B0703020102020204" pitchFamily="34" charset="0"/>
            </a:endParaRPr>
          </a:p>
        </p:txBody>
      </p:sp>
      <p:sp>
        <p:nvSpPr>
          <p:cNvPr id="6" name="Tekstfelt 5">
            <a:extLst>
              <a:ext uri="{FF2B5EF4-FFF2-40B4-BE49-F238E27FC236}">
                <a16:creationId xmlns:a16="http://schemas.microsoft.com/office/drawing/2014/main" id="{E1A32536-9C98-A046-F5B1-DFD49BA936DF}"/>
              </a:ext>
            </a:extLst>
          </p:cNvPr>
          <p:cNvSpPr txBox="1"/>
          <p:nvPr/>
        </p:nvSpPr>
        <p:spPr>
          <a:xfrm>
            <a:off x="409597" y="4220117"/>
            <a:ext cx="6120968" cy="5324535"/>
          </a:xfrm>
          <a:prstGeom prst="rect">
            <a:avLst/>
          </a:prstGeom>
          <a:noFill/>
        </p:spPr>
        <p:txBody>
          <a:bodyPr wrap="square" lIns="91440" tIns="45720" rIns="91440" bIns="45720" anchor="t">
            <a:spAutoFit/>
          </a:bodyPr>
          <a:lstStyle/>
          <a:p>
            <a:pPr algn="ctr"/>
            <a:r>
              <a:rPr lang="da-DK" sz="2400" kern="100">
                <a:solidFill>
                  <a:schemeClr val="accent3"/>
                </a:solidFill>
                <a:latin typeface="Franklin Gothic Demi" panose="020B0703020102020204" pitchFamily="34" charset="0"/>
                <a:ea typeface="Franklin Gothic Book" panose="020B0503020102020204" pitchFamily="34" charset="0"/>
                <a:cs typeface="Times New Roman"/>
              </a:rPr>
              <a:t>Gode råd til motionsløbet</a:t>
            </a:r>
          </a:p>
          <a:p>
            <a:pPr marL="342900" indent="-342900">
              <a:buAutoNum type="arabicParenR"/>
            </a:pPr>
            <a:r>
              <a:rPr lang="da-DK" sz="1200" kern="100">
                <a:solidFill>
                  <a:schemeClr val="tx2"/>
                </a:solidFill>
                <a:effectLst/>
                <a:latin typeface="Franklin Gothic Demi" panose="020B0703020102020204" pitchFamily="34" charset="0"/>
                <a:ea typeface="Franklin Gothic Book" panose="020B0503020102020204" pitchFamily="34" charset="0"/>
                <a:cs typeface="Times New Roman"/>
              </a:rPr>
              <a:t>Vælg en kort </a:t>
            </a:r>
            <a:r>
              <a:rPr lang="da-DK" sz="1200" kern="100">
                <a:solidFill>
                  <a:schemeClr val="tx2"/>
                </a:solidFill>
                <a:latin typeface="Franklin Gothic Demi" panose="020B0703020102020204" pitchFamily="34" charset="0"/>
                <a:ea typeface="Franklin Gothic Book" panose="020B0503020102020204" pitchFamily="34" charset="0"/>
                <a:cs typeface="Times New Roman"/>
              </a:rPr>
              <a:t>rute</a:t>
            </a:r>
            <a:r>
              <a:rPr lang="da-DK" sz="1200" kern="100">
                <a:solidFill>
                  <a:schemeClr val="tx2"/>
                </a:solidFill>
                <a:effectLst/>
                <a:latin typeface="Franklin Gothic Demi" panose="020B0703020102020204" pitchFamily="34" charset="0"/>
                <a:ea typeface="Franklin Gothic Book" panose="020B0503020102020204" pitchFamily="34" charset="0"/>
                <a:cs typeface="Times New Roman"/>
              </a:rPr>
              <a:t> (500-1000 meter), som eleverne kan løbe flere gange.</a:t>
            </a:r>
          </a:p>
          <a:p>
            <a:r>
              <a:rPr lang="da-DK" sz="1200" kern="100">
                <a:solidFill>
                  <a:schemeClr val="tx2"/>
                </a:solidFill>
                <a:effectLst/>
                <a:latin typeface="Franklin Gothic Book"/>
                <a:ea typeface="Franklin Gothic Book" panose="020B0503020102020204" pitchFamily="34" charset="0"/>
                <a:cs typeface="Times New Roman"/>
              </a:rPr>
              <a:t> </a:t>
            </a:r>
          </a:p>
          <a:p>
            <a:pPr marL="628650" lvl="1" indent="-171450">
              <a:buFont typeface="Arial" panose="020B0604020202020204" pitchFamily="34" charset="0"/>
              <a:buChar char="•"/>
            </a:pPr>
            <a:r>
              <a:rPr lang="da-DK" sz="1200" kern="100">
                <a:solidFill>
                  <a:schemeClr val="tx2"/>
                </a:solidFill>
                <a:effectLst/>
                <a:latin typeface="Franklin Gothic Book"/>
                <a:ea typeface="Franklin Gothic Book" panose="020B0503020102020204" pitchFamily="34" charset="0"/>
                <a:cs typeface="Times New Roman"/>
              </a:rPr>
              <a:t>Tæl runder ved at samle perler, putte pinde i et ”pindsvin” eller streger på hånden</a:t>
            </a:r>
          </a:p>
          <a:p>
            <a:pPr marL="628650" lvl="1" indent="-171450">
              <a:buFont typeface="Arial" panose="020B0604020202020204" pitchFamily="34" charset="0"/>
              <a:buChar char="•"/>
            </a:pPr>
            <a:r>
              <a:rPr lang="da-DK" sz="1200" kern="100">
                <a:solidFill>
                  <a:schemeClr val="tx2"/>
                </a:solidFill>
                <a:latin typeface="Franklin Gothic Book"/>
                <a:ea typeface="Franklin Gothic Book" panose="020B0503020102020204" pitchFamily="34" charset="0"/>
                <a:cs typeface="Times New Roman"/>
              </a:rPr>
              <a:t>Her kan eleverne både konkurrere mod sig selv og andre</a:t>
            </a:r>
          </a:p>
          <a:p>
            <a:pPr marL="628650" lvl="1" indent="-171450">
              <a:buFont typeface="Arial" panose="020B0604020202020204" pitchFamily="34" charset="0"/>
              <a:buChar char="•"/>
            </a:pPr>
            <a:r>
              <a:rPr lang="da-DK" sz="1200" kern="100">
                <a:solidFill>
                  <a:schemeClr val="tx2"/>
                </a:solidFill>
                <a:latin typeface="Franklin Gothic Book"/>
                <a:ea typeface="Franklin Gothic Book" panose="020B0503020102020204" pitchFamily="34" charset="0"/>
                <a:cs typeface="Times New Roman"/>
              </a:rPr>
              <a:t>Eleverne kan høre hep på hele ruten og se andre løbere hele tiden</a:t>
            </a:r>
          </a:p>
          <a:p>
            <a:pPr marL="628650" lvl="1" indent="-171450">
              <a:buFont typeface="Arial" panose="020B0604020202020204" pitchFamily="34" charset="0"/>
              <a:buChar char="•"/>
            </a:pPr>
            <a:r>
              <a:rPr lang="da-DK" sz="1200" kern="100">
                <a:solidFill>
                  <a:schemeClr val="tx2"/>
                </a:solidFill>
                <a:latin typeface="Franklin Gothic Book"/>
                <a:ea typeface="Franklin Gothic Book" panose="020B0503020102020204" pitchFamily="34" charset="0"/>
                <a:cs typeface="Times New Roman"/>
              </a:rPr>
              <a:t>Eleverne oplever ikke på samme måde at være bagud/den sidste, for alle bliver overhalet, når der løbes runder kontra distanceløb.</a:t>
            </a:r>
          </a:p>
          <a:p>
            <a:br>
              <a:rPr lang="da-DK" sz="1200" kern="100">
                <a:solidFill>
                  <a:schemeClr val="tx2"/>
                </a:solidFill>
                <a:latin typeface="Franklin Gothic Book"/>
                <a:ea typeface="Franklin Gothic Book" panose="020B0503020102020204" pitchFamily="34" charset="0"/>
                <a:cs typeface="Times New Roman"/>
              </a:rPr>
            </a:br>
            <a:r>
              <a:rPr lang="da-DK" sz="1200" kern="100">
                <a:solidFill>
                  <a:schemeClr val="tx2"/>
                </a:solidFill>
                <a:latin typeface="Franklin Gothic Demi" panose="020B0703020102020204" pitchFamily="34" charset="0"/>
                <a:ea typeface="Franklin Gothic Book" panose="020B0503020102020204" pitchFamily="34" charset="0"/>
                <a:cs typeface="Times New Roman"/>
              </a:rPr>
              <a:t>2)     Sørg for god stemning</a:t>
            </a:r>
          </a:p>
          <a:p>
            <a:endParaRPr lang="da-DK" sz="1200" kern="100">
              <a:solidFill>
                <a:schemeClr val="tx2"/>
              </a:solidFill>
              <a:latin typeface="Franklin Gothic Book"/>
              <a:ea typeface="Franklin Gothic Book" panose="020B0503020102020204" pitchFamily="34" charset="0"/>
              <a:cs typeface="Times New Roman"/>
            </a:endParaRPr>
          </a:p>
          <a:p>
            <a:pPr marL="742950" lvl="1" indent="-285750">
              <a:buFont typeface="Arial" panose="020B0604020202020204" pitchFamily="34" charset="0"/>
              <a:buChar char="•"/>
            </a:pPr>
            <a:r>
              <a:rPr lang="da-DK" sz="1200" kern="100">
                <a:solidFill>
                  <a:schemeClr val="tx2"/>
                </a:solidFill>
                <a:latin typeface="Franklin Gothic Book"/>
                <a:ea typeface="Franklin Gothic Book" panose="020B0503020102020204" pitchFamily="34" charset="0"/>
                <a:cs typeface="Times New Roman"/>
              </a:rPr>
              <a:t>Musik giver energi og stemning</a:t>
            </a:r>
          </a:p>
          <a:p>
            <a:pPr marL="742950" lvl="1" indent="-285750">
              <a:buFont typeface="Arial" panose="020B0604020202020204" pitchFamily="34" charset="0"/>
              <a:buChar char="•"/>
            </a:pPr>
            <a:r>
              <a:rPr lang="da-DK" sz="1200" kern="100">
                <a:solidFill>
                  <a:schemeClr val="tx2"/>
                </a:solidFill>
                <a:latin typeface="Franklin Gothic Book"/>
                <a:ea typeface="Franklin Gothic Book" panose="020B0503020102020204" pitchFamily="34" charset="0"/>
                <a:cs typeface="Times New Roman"/>
              </a:rPr>
              <a:t>Forældre/undervisere/elever kan heppe langs ruten samt vise vej.</a:t>
            </a:r>
          </a:p>
          <a:p>
            <a:pPr marL="742950" lvl="1" indent="-285750">
              <a:buFont typeface="Arial" panose="020B0604020202020204" pitchFamily="34" charset="0"/>
              <a:buChar char="•"/>
            </a:pPr>
            <a:r>
              <a:rPr lang="da-DK" sz="1200" kern="100">
                <a:solidFill>
                  <a:schemeClr val="tx2"/>
                </a:solidFill>
                <a:effectLst/>
                <a:latin typeface="Franklin Gothic Book"/>
                <a:ea typeface="Franklin Gothic Book" panose="020B0503020102020204" pitchFamily="34" charset="0"/>
                <a:cs typeface="Times New Roman"/>
              </a:rPr>
              <a:t>Pædagogisk personale kan gennem aktiv deltagelse øge motivationen hos idrætsuvante elever (støtte, hjælpe, heppe, samtale etc.)</a:t>
            </a:r>
          </a:p>
          <a:p>
            <a:pPr marL="171450" indent="-171450">
              <a:buFont typeface="Arial" panose="020B0604020202020204" pitchFamily="34" charset="0"/>
              <a:buChar char="•"/>
            </a:pPr>
            <a:endParaRPr lang="da-DK" sz="1200" kern="100">
              <a:solidFill>
                <a:schemeClr val="tx2"/>
              </a:solidFill>
              <a:latin typeface="Franklin Gothic Book" panose="020B0503020102020204" pitchFamily="34" charset="0"/>
              <a:ea typeface="Franklin Gothic Book" panose="020B0503020102020204" pitchFamily="34" charset="0"/>
              <a:cs typeface="Times New Roman" panose="02020603050405020304" pitchFamily="18" charset="0"/>
            </a:endParaRPr>
          </a:p>
          <a:p>
            <a:endParaRPr lang="da-DK" sz="1100" kern="100">
              <a:solidFill>
                <a:schemeClr val="accent3"/>
              </a:solidFill>
              <a:latin typeface="Franklin Gothic Book" panose="020B0503020102020204" pitchFamily="34" charset="0"/>
              <a:ea typeface="Franklin Gothic Book" panose="020B0503020102020204" pitchFamily="34" charset="0"/>
              <a:cs typeface="Times New Roman" panose="02020603050405020304" pitchFamily="18" charset="0"/>
            </a:endParaRPr>
          </a:p>
          <a:p>
            <a:r>
              <a:rPr lang="da-DK" sz="1400" kern="100">
                <a:solidFill>
                  <a:schemeClr val="accent3"/>
                </a:solidFill>
                <a:effectLst/>
                <a:latin typeface="Franklin Gothic Demi" panose="020B0703020102020204" pitchFamily="34" charset="0"/>
                <a:ea typeface="Franklin Gothic Book" panose="020B0503020102020204" pitchFamily="34" charset="0"/>
                <a:cs typeface="Times New Roman"/>
              </a:rPr>
              <a:t>Idéer til andre motionsaktiviteter</a:t>
            </a:r>
          </a:p>
          <a:p>
            <a:pPr marL="628650" lvl="1" indent="-171450">
              <a:buFont typeface="Arial" panose="020B0604020202020204" pitchFamily="34" charset="0"/>
              <a:buChar char="•"/>
            </a:pPr>
            <a:r>
              <a:rPr lang="da-DK" sz="1200" kern="100">
                <a:solidFill>
                  <a:schemeClr val="tx2"/>
                </a:solidFill>
                <a:effectLst/>
                <a:latin typeface="Franklin Gothic Book"/>
                <a:ea typeface="Franklin Gothic Book" panose="020B0503020102020204" pitchFamily="34" charset="0"/>
                <a:cs typeface="Times New Roman"/>
              </a:rPr>
              <a:t>Turneri</a:t>
            </a:r>
            <a:r>
              <a:rPr lang="da-DK" sz="1200" kern="100">
                <a:solidFill>
                  <a:schemeClr val="tx2"/>
                </a:solidFill>
                <a:latin typeface="Franklin Gothic Book"/>
                <a:ea typeface="Franklin Gothic Book" panose="020B0503020102020204" pitchFamily="34" charset="0"/>
                <a:cs typeface="Times New Roman"/>
              </a:rPr>
              <a:t>ng i fx høvdingebold, hockey eller rundbold</a:t>
            </a:r>
          </a:p>
          <a:p>
            <a:pPr marL="628650" lvl="1" indent="-171450">
              <a:buFont typeface="Arial" panose="020B0604020202020204" pitchFamily="34" charset="0"/>
              <a:buChar char="•"/>
            </a:pPr>
            <a:r>
              <a:rPr lang="da-DK" sz="1200" kern="100">
                <a:solidFill>
                  <a:schemeClr val="tx2"/>
                </a:solidFill>
                <a:effectLst/>
                <a:latin typeface="Franklin Gothic Book"/>
                <a:ea typeface="Franklin Gothic Book" panose="020B0503020102020204" pitchFamily="34" charset="0"/>
                <a:cs typeface="Times New Roman"/>
              </a:rPr>
              <a:t>Forhindringsløb – evt. </a:t>
            </a:r>
            <a:r>
              <a:rPr lang="da-DK" sz="1200" kern="100">
                <a:solidFill>
                  <a:schemeClr val="tx2"/>
                </a:solidFill>
                <a:latin typeface="Franklin Gothic Book"/>
                <a:ea typeface="Franklin Gothic Book" panose="020B0503020102020204" pitchFamily="34" charset="0"/>
                <a:cs typeface="Times New Roman"/>
              </a:rPr>
              <a:t>parvis</a:t>
            </a:r>
            <a:r>
              <a:rPr lang="da-DK" sz="1200" kern="100">
                <a:solidFill>
                  <a:schemeClr val="tx2"/>
                </a:solidFill>
                <a:effectLst/>
                <a:latin typeface="Franklin Gothic Book"/>
                <a:ea typeface="Franklin Gothic Book" panose="020B0503020102020204" pitchFamily="34" charset="0"/>
                <a:cs typeface="Times New Roman"/>
              </a:rPr>
              <a:t> eller </a:t>
            </a:r>
            <a:r>
              <a:rPr lang="da-DK" sz="1200" kern="100">
                <a:solidFill>
                  <a:schemeClr val="tx2"/>
                </a:solidFill>
                <a:latin typeface="Franklin Gothic Book"/>
                <a:ea typeface="Franklin Gothic Book" panose="020B0503020102020204" pitchFamily="34" charset="0"/>
                <a:cs typeface="Times New Roman"/>
              </a:rPr>
              <a:t>i mindre</a:t>
            </a:r>
            <a:r>
              <a:rPr lang="da-DK" sz="1200" kern="100">
                <a:solidFill>
                  <a:schemeClr val="tx2"/>
                </a:solidFill>
                <a:effectLst/>
                <a:latin typeface="Franklin Gothic Book"/>
                <a:ea typeface="Franklin Gothic Book" panose="020B0503020102020204" pitchFamily="34" charset="0"/>
                <a:cs typeface="Times New Roman"/>
              </a:rPr>
              <a:t> grupper</a:t>
            </a:r>
          </a:p>
          <a:p>
            <a:pPr marL="628650" lvl="1" indent="-171450">
              <a:buFont typeface="Arial" panose="020B0604020202020204" pitchFamily="34" charset="0"/>
              <a:buChar char="•"/>
            </a:pPr>
            <a:r>
              <a:rPr lang="da-DK" sz="1200" kern="100" err="1">
                <a:solidFill>
                  <a:schemeClr val="tx2"/>
                </a:solidFill>
                <a:latin typeface="Franklin Gothic Book"/>
                <a:ea typeface="Franklin Gothic Book" panose="020B0503020102020204" pitchFamily="34" charset="0"/>
                <a:cs typeface="Times New Roman"/>
              </a:rPr>
              <a:t>Duathlon</a:t>
            </a:r>
            <a:r>
              <a:rPr lang="da-DK" sz="1200" kern="100">
                <a:solidFill>
                  <a:schemeClr val="tx2"/>
                </a:solidFill>
                <a:latin typeface="Franklin Gothic Book"/>
                <a:ea typeface="Franklin Gothic Book" panose="020B0503020102020204" pitchFamily="34" charset="0"/>
                <a:cs typeface="Times New Roman"/>
              </a:rPr>
              <a:t> – løb og cykle – evt. parvis</a:t>
            </a:r>
          </a:p>
          <a:p>
            <a:pPr marL="628650" lvl="1" indent="-171450">
              <a:buFont typeface="Arial" panose="020B0604020202020204" pitchFamily="34" charset="0"/>
              <a:buChar char="•"/>
            </a:pPr>
            <a:r>
              <a:rPr lang="da-DK" sz="1200" kern="100">
                <a:solidFill>
                  <a:schemeClr val="tx2"/>
                </a:solidFill>
                <a:latin typeface="Franklin Gothic Book"/>
                <a:ea typeface="Franklin Gothic Book" panose="020B0503020102020204" pitchFamily="34" charset="0"/>
                <a:cs typeface="Times New Roman"/>
              </a:rPr>
              <a:t>Stafetløb</a:t>
            </a:r>
          </a:p>
          <a:p>
            <a:pPr marL="628650" lvl="1" indent="-171450">
              <a:buFont typeface="Arial" panose="020B0604020202020204" pitchFamily="34" charset="0"/>
              <a:buChar char="•"/>
            </a:pPr>
            <a:r>
              <a:rPr lang="da-DK" sz="1200" kern="100">
                <a:solidFill>
                  <a:schemeClr val="tx2"/>
                </a:solidFill>
                <a:latin typeface="Franklin Gothic Book"/>
                <a:ea typeface="Franklin Gothic Book" panose="020B0503020102020204" pitchFamily="34" charset="0"/>
                <a:cs typeface="Times New Roman"/>
              </a:rPr>
              <a:t>Temabaserede aktiviteter fx OL, gamle dage eller sundhed</a:t>
            </a:r>
          </a:p>
          <a:p>
            <a:pPr marL="628650" lvl="1" indent="-171450">
              <a:buFont typeface="Arial" panose="020B0604020202020204" pitchFamily="34" charset="0"/>
              <a:buChar char="•"/>
            </a:pPr>
            <a:r>
              <a:rPr lang="da-DK" sz="1200" kern="100">
                <a:solidFill>
                  <a:schemeClr val="tx2"/>
                </a:solidFill>
                <a:latin typeface="Franklin Gothic Book"/>
                <a:ea typeface="Franklin Gothic Book" panose="020B0503020102020204" pitchFamily="34" charset="0"/>
                <a:cs typeface="Times New Roman"/>
              </a:rPr>
              <a:t>Inddragelse af foreningsliv og/eller lokalmiljø</a:t>
            </a:r>
            <a:endParaRPr lang="da-DK" sz="1200" kern="100">
              <a:solidFill>
                <a:schemeClr val="tx2"/>
              </a:solidFill>
              <a:effectLst/>
              <a:latin typeface="Franklin Gothic Book"/>
              <a:ea typeface="Franklin Gothic Book" panose="020B0503020102020204" pitchFamily="34" charset="0"/>
              <a:cs typeface="Times New Roman"/>
            </a:endParaRPr>
          </a:p>
          <a:p>
            <a:endParaRPr lang="da-DK" sz="1100" kern="100">
              <a:solidFill>
                <a:schemeClr val="accent3"/>
              </a:solidFill>
              <a:latin typeface="Franklin Gothic Book" panose="020B0503020102020204" pitchFamily="34" charset="0"/>
              <a:ea typeface="Franklin Gothic Book" panose="020B0503020102020204" pitchFamily="34" charset="0"/>
              <a:cs typeface="Times New Roman" panose="02020603050405020304" pitchFamily="18" charset="0"/>
            </a:endParaRPr>
          </a:p>
          <a:p>
            <a:endParaRPr lang="da-DK" sz="1400" kern="100">
              <a:effectLst/>
              <a:highlight>
                <a:srgbClr val="FFFF00"/>
              </a:highlight>
              <a:latin typeface="Franklin Gothic Book" panose="020B0503020102020204" pitchFamily="34" charset="0"/>
              <a:ea typeface="Franklin Gothic Book" panose="020B0503020102020204" pitchFamily="34" charset="0"/>
              <a:cs typeface="Times New Roman" panose="02020603050405020304" pitchFamily="18" charset="0"/>
            </a:endParaRPr>
          </a:p>
          <a:p>
            <a:endParaRPr lang="da-DK" sz="1400" kern="100">
              <a:solidFill>
                <a:schemeClr val="accent3"/>
              </a:solidFill>
              <a:latin typeface="Franklin Gothic Book" panose="020B0503020102020204" pitchFamily="34" charset="0"/>
              <a:ea typeface="Franklin Gothic Book" panose="020B0503020102020204" pitchFamily="34" charset="0"/>
              <a:cs typeface="Times New Roman" panose="02020603050405020304" pitchFamily="18" charset="0"/>
            </a:endParaRPr>
          </a:p>
        </p:txBody>
      </p:sp>
      <p:pic>
        <p:nvPicPr>
          <p:cNvPr id="5" name="Grafik 4">
            <a:extLst>
              <a:ext uri="{FF2B5EF4-FFF2-40B4-BE49-F238E27FC236}">
                <a16:creationId xmlns:a16="http://schemas.microsoft.com/office/drawing/2014/main" id="{09529828-62D1-B549-1F10-65E32E6967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7436" y="630379"/>
            <a:ext cx="588916" cy="588916"/>
          </a:xfrm>
          <a:prstGeom prst="rect">
            <a:avLst/>
          </a:prstGeom>
        </p:spPr>
      </p:pic>
      <p:sp>
        <p:nvSpPr>
          <p:cNvPr id="7" name="Tekstfelt 6">
            <a:extLst>
              <a:ext uri="{FF2B5EF4-FFF2-40B4-BE49-F238E27FC236}">
                <a16:creationId xmlns:a16="http://schemas.microsoft.com/office/drawing/2014/main" id="{C5BA0225-9704-B2D5-96F1-3270E93DD2B8}"/>
              </a:ext>
            </a:extLst>
          </p:cNvPr>
          <p:cNvSpPr txBox="1"/>
          <p:nvPr/>
        </p:nvSpPr>
        <p:spPr>
          <a:xfrm>
            <a:off x="327436" y="1850237"/>
            <a:ext cx="6120967" cy="2369880"/>
          </a:xfrm>
          <a:prstGeom prst="rect">
            <a:avLst/>
          </a:prstGeom>
          <a:noFill/>
        </p:spPr>
        <p:txBody>
          <a:bodyPr wrap="square" lIns="91440" tIns="45720" rIns="91440" bIns="45720" anchor="t">
            <a:spAutoFit/>
          </a:bodyPr>
          <a:lstStyle/>
          <a:p>
            <a:r>
              <a:rPr lang="da-DK" sz="1200" kern="100">
                <a:solidFill>
                  <a:schemeClr val="tx2"/>
                </a:solidFill>
                <a:effectLst/>
                <a:latin typeface="Franklin Gothic Book"/>
                <a:ea typeface="Franklin Gothic Book" panose="020B0503020102020204" pitchFamily="34" charset="0"/>
                <a:cs typeface="Times New Roman"/>
              </a:rPr>
              <a:t>Herunder </a:t>
            </a:r>
            <a:r>
              <a:rPr lang="da-DK" sz="1200" kern="100">
                <a:solidFill>
                  <a:schemeClr val="tx2"/>
                </a:solidFill>
                <a:latin typeface="Franklin Gothic Book"/>
                <a:ea typeface="Franklin Gothic Book" panose="020B0503020102020204" pitchFamily="34" charset="0"/>
                <a:cs typeface="Times New Roman"/>
              </a:rPr>
              <a:t>finder du inspiration</a:t>
            </a:r>
            <a:r>
              <a:rPr lang="da-DK" sz="1200" kern="100">
                <a:solidFill>
                  <a:schemeClr val="tx2"/>
                </a:solidFill>
                <a:effectLst/>
                <a:latin typeface="Franklin Gothic Book"/>
                <a:ea typeface="Franklin Gothic Book" panose="020B0503020102020204" pitchFamily="34" charset="0"/>
                <a:cs typeface="Times New Roman"/>
              </a:rPr>
              <a:t> til forskellige former for motionsaktiviteter, som på baggrund af en </a:t>
            </a:r>
            <a:r>
              <a:rPr lang="da-DK" sz="1200" kern="100">
                <a:solidFill>
                  <a:schemeClr val="accent2"/>
                </a:solidFill>
                <a:effectLst/>
                <a:latin typeface="Franklin Gothic Book"/>
                <a:ea typeface="Franklin Gothic Book" panose="020B0503020102020204" pitchFamily="34" charset="0"/>
                <a:cs typeface="Times New Roman"/>
                <a:hlinkClick r:id="rId5">
                  <a:extLst>
                    <a:ext uri="{A12FA001-AC4F-418D-AE19-62706E023703}">
                      <ahyp:hlinkClr xmlns:ahyp="http://schemas.microsoft.com/office/drawing/2018/hyperlinkcolor" val="tx"/>
                    </a:ext>
                  </a:extLst>
                </a:hlinkClick>
              </a:rPr>
              <a:t>evaluering</a:t>
            </a:r>
            <a:r>
              <a:rPr lang="da-DK" sz="1200" kern="100">
                <a:solidFill>
                  <a:schemeClr val="tx2"/>
                </a:solidFill>
                <a:effectLst/>
                <a:latin typeface="Franklin Gothic Book"/>
                <a:ea typeface="Franklin Gothic Book" panose="020B0503020102020204" pitchFamily="34" charset="0"/>
                <a:cs typeface="Times New Roman"/>
              </a:rPr>
              <a:t>, er inputs til en mere motiverende dag for eleverne gennem et </a:t>
            </a:r>
            <a:r>
              <a:rPr lang="da-DK" sz="1200" kern="100">
                <a:effectLst/>
                <a:latin typeface="Franklin Gothic Book"/>
                <a:ea typeface="Franklin Gothic Book" panose="020B0503020102020204" pitchFamily="34" charset="0"/>
                <a:cs typeface="Times New Roman"/>
              </a:rPr>
              <a:t>øget fokus </a:t>
            </a:r>
            <a:r>
              <a:rPr lang="da-DK" sz="1200" kern="100">
                <a:latin typeface="Franklin Gothic Book"/>
                <a:ea typeface="Franklin Gothic Book" panose="020B0503020102020204" pitchFamily="34" charset="0"/>
                <a:cs typeface="Times New Roman"/>
              </a:rPr>
              <a:t>på </a:t>
            </a:r>
            <a:r>
              <a:rPr lang="da-DK" sz="1200" kern="100">
                <a:effectLst/>
                <a:latin typeface="Franklin Gothic Book"/>
                <a:ea typeface="Franklin Gothic Book" panose="020B0503020102020204" pitchFamily="34" charset="0"/>
                <a:cs typeface="Times New Roman"/>
              </a:rPr>
              <a:t>fællesskab og trivsel</a:t>
            </a:r>
            <a:r>
              <a:rPr lang="da-DK" sz="1200" kern="100">
                <a:solidFill>
                  <a:schemeClr val="accent2"/>
                </a:solidFill>
                <a:effectLst/>
                <a:latin typeface="Franklin Gothic Book"/>
                <a:ea typeface="Franklin Gothic Book" panose="020B0503020102020204" pitchFamily="34" charset="0"/>
                <a:cs typeface="Times New Roman"/>
              </a:rPr>
              <a:t> </a:t>
            </a:r>
            <a:r>
              <a:rPr lang="da-DK" sz="1200" kern="100">
                <a:solidFill>
                  <a:schemeClr val="tx2"/>
                </a:solidFill>
                <a:latin typeface="Franklin Gothic Book"/>
                <a:ea typeface="Franklin Gothic Book" panose="020B0503020102020204" pitchFamily="34" charset="0"/>
                <a:cs typeface="Times New Roman"/>
              </a:rPr>
              <a:t>med</a:t>
            </a:r>
            <a:r>
              <a:rPr lang="da-DK" sz="1200" kern="100">
                <a:solidFill>
                  <a:schemeClr val="tx2"/>
                </a:solidFill>
                <a:effectLst/>
                <a:latin typeface="Franklin Gothic Book"/>
                <a:ea typeface="Franklin Gothic Book" panose="020B0503020102020204" pitchFamily="34" charset="0"/>
                <a:cs typeface="Times New Roman"/>
              </a:rPr>
              <a:t> flere deltagelsesmuligheder uanset niveau. </a:t>
            </a:r>
          </a:p>
          <a:p>
            <a:endParaRPr lang="da-DK" sz="1200" kern="100">
              <a:solidFill>
                <a:schemeClr val="accent3"/>
              </a:solidFill>
              <a:latin typeface="Franklin Gothic Book"/>
              <a:cs typeface="Times New Roman"/>
            </a:endParaRPr>
          </a:p>
          <a:p>
            <a:r>
              <a:rPr lang="da-DK" sz="1400" kern="100">
                <a:solidFill>
                  <a:schemeClr val="accent3"/>
                </a:solidFill>
                <a:latin typeface="Franklin Gothic Demi" panose="020B0703020102020204" pitchFamily="34" charset="0"/>
                <a:ea typeface="Franklin Gothic Book" panose="020B0503020102020204" pitchFamily="34" charset="0"/>
                <a:cs typeface="Times New Roman" panose="02020603050405020304" pitchFamily="18" charset="0"/>
              </a:rPr>
              <a:t>Sådan motiverer I de ældste elever</a:t>
            </a:r>
          </a:p>
          <a:p>
            <a:r>
              <a:rPr lang="da-DK" sz="1200" kern="100">
                <a:solidFill>
                  <a:schemeClr val="tx2"/>
                </a:solidFill>
                <a:effectLst/>
                <a:latin typeface="Franklin Gothic Book"/>
                <a:ea typeface="Franklin Gothic Book" panose="020B0503020102020204" pitchFamily="34" charset="0"/>
                <a:cs typeface="Times New Roman"/>
              </a:rPr>
              <a:t>Ansvar og medbestemmelse er motiverende for de ældste elever. Sådan kan I fx inddrage dem i motionsaktiviteterne:</a:t>
            </a:r>
            <a:br>
              <a:rPr lang="da-DK" sz="1200" kern="100">
                <a:solidFill>
                  <a:schemeClr val="tx2"/>
                </a:solidFill>
                <a:effectLst/>
                <a:latin typeface="Franklin Gothic Book"/>
                <a:ea typeface="Franklin Gothic Book" panose="020B0503020102020204" pitchFamily="34" charset="0"/>
                <a:cs typeface="Times New Roman"/>
              </a:rPr>
            </a:br>
            <a:endParaRPr lang="da-DK" sz="1200" kern="100">
              <a:solidFill>
                <a:schemeClr val="tx2"/>
              </a:solidFill>
              <a:effectLst/>
              <a:latin typeface="Franklin Gothic Book"/>
              <a:ea typeface="Franklin Gothic Book" panose="020B0503020102020204" pitchFamily="34" charset="0"/>
              <a:cs typeface="Times New Roman"/>
            </a:endParaRPr>
          </a:p>
          <a:p>
            <a:pPr marL="285750" indent="-285750">
              <a:buFont typeface="Arial" panose="020B0604020202020204" pitchFamily="34" charset="0"/>
              <a:buChar char="•"/>
            </a:pPr>
            <a:r>
              <a:rPr lang="da-DK" sz="1200" kern="100">
                <a:solidFill>
                  <a:schemeClr val="tx2"/>
                </a:solidFill>
                <a:effectLst/>
                <a:latin typeface="Franklin Gothic Book"/>
                <a:ea typeface="Franklin Gothic Book" panose="020B0503020102020204" pitchFamily="34" charset="0"/>
                <a:cs typeface="Times New Roman"/>
              </a:rPr>
              <a:t>Aktivitets-igangsættere</a:t>
            </a:r>
            <a:endParaRPr lang="da-DK" sz="1200" kern="100">
              <a:solidFill>
                <a:schemeClr val="tx2"/>
              </a:solidFill>
              <a:latin typeface="Franklin Gothic Book"/>
              <a:ea typeface="Franklin Gothic Book" panose="020B0503020102020204" pitchFamily="34" charset="0"/>
              <a:cs typeface="Times New Roman"/>
            </a:endParaRPr>
          </a:p>
          <a:p>
            <a:pPr marL="285750" indent="-285750">
              <a:buFont typeface="Arial" panose="020B0604020202020204" pitchFamily="34" charset="0"/>
              <a:buChar char="•"/>
            </a:pPr>
            <a:r>
              <a:rPr lang="da-DK" sz="1200" kern="100" err="1">
                <a:solidFill>
                  <a:schemeClr val="tx2"/>
                </a:solidFill>
                <a:effectLst/>
                <a:latin typeface="Franklin Gothic Book"/>
                <a:ea typeface="Franklin Gothic Book" panose="020B0503020102020204" pitchFamily="34" charset="0"/>
                <a:cs typeface="Times New Roman"/>
              </a:rPr>
              <a:t>Heppere</a:t>
            </a:r>
            <a:endParaRPr lang="da-DK" sz="1200" kern="100">
              <a:solidFill>
                <a:schemeClr val="tx2"/>
              </a:solidFill>
              <a:effectLst/>
              <a:latin typeface="Franklin Gothic Book"/>
              <a:ea typeface="Franklin Gothic Book" panose="020B0503020102020204" pitchFamily="34" charset="0"/>
              <a:cs typeface="Times New Roman"/>
            </a:endParaRPr>
          </a:p>
          <a:p>
            <a:pPr marL="285750" indent="-285750">
              <a:buFont typeface="Arial" panose="020B0604020202020204" pitchFamily="34" charset="0"/>
              <a:buChar char="•"/>
            </a:pPr>
            <a:r>
              <a:rPr lang="da-DK" sz="1200" kern="100">
                <a:solidFill>
                  <a:schemeClr val="tx2"/>
                </a:solidFill>
                <a:latin typeface="Franklin Gothic Book"/>
                <a:ea typeface="Franklin Gothic Book" panose="020B0503020102020204" pitchFamily="34" charset="0"/>
                <a:cs typeface="Times New Roman"/>
              </a:rPr>
              <a:t>R</a:t>
            </a:r>
            <a:r>
              <a:rPr lang="da-DK" sz="1200" kern="100">
                <a:solidFill>
                  <a:schemeClr val="tx2"/>
                </a:solidFill>
                <a:effectLst/>
                <a:latin typeface="Franklin Gothic Book"/>
                <a:ea typeface="Franklin Gothic Book" panose="020B0503020102020204" pitchFamily="34" charset="0"/>
                <a:cs typeface="Times New Roman"/>
              </a:rPr>
              <a:t>undetællere</a:t>
            </a:r>
          </a:p>
          <a:p>
            <a:pPr marL="285750" indent="-285750">
              <a:buFont typeface="Arial" panose="020B0604020202020204" pitchFamily="34" charset="0"/>
              <a:buChar char="•"/>
            </a:pPr>
            <a:r>
              <a:rPr lang="da-DK" sz="1200" kern="100">
                <a:solidFill>
                  <a:schemeClr val="tx2"/>
                </a:solidFill>
                <a:latin typeface="Franklin Gothic Book"/>
                <a:ea typeface="Franklin Gothic Book" panose="020B0503020102020204" pitchFamily="34" charset="0"/>
                <a:cs typeface="Times New Roman"/>
              </a:rPr>
              <a:t>DJ’s</a:t>
            </a:r>
            <a:endParaRPr lang="da-DK" sz="1200" kern="100">
              <a:solidFill>
                <a:schemeClr val="tx2"/>
              </a:solidFill>
              <a:latin typeface="Franklin Gothic Book" panose="020B0503020102020204" pitchFamily="34" charset="0"/>
              <a:ea typeface="Franklin Gothic Book" panose="020B0503020102020204" pitchFamily="34" charset="0"/>
              <a:cs typeface="Times New Roman" panose="02020603050405020304" pitchFamily="18" charset="0"/>
            </a:endParaRPr>
          </a:p>
        </p:txBody>
      </p:sp>
      <p:sp>
        <p:nvSpPr>
          <p:cNvPr id="2" name="Ellipse 1">
            <a:extLst>
              <a:ext uri="{FF2B5EF4-FFF2-40B4-BE49-F238E27FC236}">
                <a16:creationId xmlns:a16="http://schemas.microsoft.com/office/drawing/2014/main" id="{F56E0CF4-F973-34E5-8FE3-66B3797E157A}"/>
              </a:ext>
            </a:extLst>
          </p:cNvPr>
          <p:cNvSpPr/>
          <p:nvPr/>
        </p:nvSpPr>
        <p:spPr>
          <a:xfrm>
            <a:off x="4998844" y="3191817"/>
            <a:ext cx="1130008" cy="1028300"/>
          </a:xfrm>
          <a:custGeom>
            <a:avLst/>
            <a:gdLst>
              <a:gd name="connsiteX0" fmla="*/ 0 w 2260384"/>
              <a:gd name="connsiteY0" fmla="*/ 958850 h 1917700"/>
              <a:gd name="connsiteX1" fmla="*/ 1130192 w 2260384"/>
              <a:gd name="connsiteY1" fmla="*/ 0 h 1917700"/>
              <a:gd name="connsiteX2" fmla="*/ 2260384 w 2260384"/>
              <a:gd name="connsiteY2" fmla="*/ 958850 h 1917700"/>
              <a:gd name="connsiteX3" fmla="*/ 1130192 w 2260384"/>
              <a:gd name="connsiteY3" fmla="*/ 1917700 h 1917700"/>
              <a:gd name="connsiteX4" fmla="*/ 0 w 2260384"/>
              <a:gd name="connsiteY4" fmla="*/ 958850 h 1917700"/>
              <a:gd name="connsiteX0" fmla="*/ 2299 w 2262683"/>
              <a:gd name="connsiteY0" fmla="*/ 730250 h 1689100"/>
              <a:gd name="connsiteX1" fmla="*/ 1386491 w 2262683"/>
              <a:gd name="connsiteY1" fmla="*/ 0 h 1689100"/>
              <a:gd name="connsiteX2" fmla="*/ 2262683 w 2262683"/>
              <a:gd name="connsiteY2" fmla="*/ 730250 h 1689100"/>
              <a:gd name="connsiteX3" fmla="*/ 1132491 w 2262683"/>
              <a:gd name="connsiteY3" fmla="*/ 1689100 h 1689100"/>
              <a:gd name="connsiteX4" fmla="*/ 2299 w 2262683"/>
              <a:gd name="connsiteY4" fmla="*/ 730250 h 1689100"/>
              <a:gd name="connsiteX0" fmla="*/ 2041 w 2059225"/>
              <a:gd name="connsiteY0" fmla="*/ 730250 h 1689100"/>
              <a:gd name="connsiteX1" fmla="*/ 1183033 w 2059225"/>
              <a:gd name="connsiteY1" fmla="*/ 0 h 1689100"/>
              <a:gd name="connsiteX2" fmla="*/ 2059225 w 2059225"/>
              <a:gd name="connsiteY2" fmla="*/ 730250 h 1689100"/>
              <a:gd name="connsiteX3" fmla="*/ 929033 w 2059225"/>
              <a:gd name="connsiteY3" fmla="*/ 1689100 h 1689100"/>
              <a:gd name="connsiteX4" fmla="*/ 2041 w 2059225"/>
              <a:gd name="connsiteY4" fmla="*/ 730250 h 1689100"/>
              <a:gd name="connsiteX0" fmla="*/ 17394 w 2074578"/>
              <a:gd name="connsiteY0" fmla="*/ 730250 h 1689100"/>
              <a:gd name="connsiteX1" fmla="*/ 1198386 w 2074578"/>
              <a:gd name="connsiteY1" fmla="*/ 0 h 1689100"/>
              <a:gd name="connsiteX2" fmla="*/ 2074578 w 2074578"/>
              <a:gd name="connsiteY2" fmla="*/ 730250 h 1689100"/>
              <a:gd name="connsiteX3" fmla="*/ 944386 w 2074578"/>
              <a:gd name="connsiteY3" fmla="*/ 1689100 h 1689100"/>
              <a:gd name="connsiteX4" fmla="*/ 17394 w 2074578"/>
              <a:gd name="connsiteY4" fmla="*/ 730250 h 1689100"/>
              <a:gd name="connsiteX0" fmla="*/ 2985 w 2060169"/>
              <a:gd name="connsiteY0" fmla="*/ 428254 h 1387104"/>
              <a:gd name="connsiteX1" fmla="*/ 1240971 w 2060169"/>
              <a:gd name="connsiteY1" fmla="*/ 9683 h 1387104"/>
              <a:gd name="connsiteX2" fmla="*/ 2060169 w 2060169"/>
              <a:gd name="connsiteY2" fmla="*/ 428254 h 1387104"/>
              <a:gd name="connsiteX3" fmla="*/ 929977 w 2060169"/>
              <a:gd name="connsiteY3" fmla="*/ 1387104 h 1387104"/>
              <a:gd name="connsiteX4" fmla="*/ 2985 w 2060169"/>
              <a:gd name="connsiteY4" fmla="*/ 428254 h 1387104"/>
              <a:gd name="connsiteX0" fmla="*/ 996 w 2058180"/>
              <a:gd name="connsiteY0" fmla="*/ 428254 h 1387104"/>
              <a:gd name="connsiteX1" fmla="*/ 1238982 w 2058180"/>
              <a:gd name="connsiteY1" fmla="*/ 9683 h 1387104"/>
              <a:gd name="connsiteX2" fmla="*/ 2058180 w 2058180"/>
              <a:gd name="connsiteY2" fmla="*/ 428254 h 1387104"/>
              <a:gd name="connsiteX3" fmla="*/ 927988 w 2058180"/>
              <a:gd name="connsiteY3" fmla="*/ 1387104 h 1387104"/>
              <a:gd name="connsiteX4" fmla="*/ 996 w 2058180"/>
              <a:gd name="connsiteY4" fmla="*/ 428254 h 138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8180" h="1387104">
                <a:moveTo>
                  <a:pt x="996" y="428254"/>
                </a:moveTo>
                <a:cubicBezTo>
                  <a:pt x="30031" y="118250"/>
                  <a:pt x="896118" y="9683"/>
                  <a:pt x="1238982" y="9683"/>
                </a:cubicBezTo>
                <a:cubicBezTo>
                  <a:pt x="1581846" y="9683"/>
                  <a:pt x="2058180" y="-101304"/>
                  <a:pt x="2058180" y="428254"/>
                </a:cubicBezTo>
                <a:cubicBezTo>
                  <a:pt x="2058180" y="957812"/>
                  <a:pt x="1270852" y="1387104"/>
                  <a:pt x="927988" y="1387104"/>
                </a:cubicBezTo>
                <a:cubicBezTo>
                  <a:pt x="585124" y="1387104"/>
                  <a:pt x="-28039" y="738258"/>
                  <a:pt x="996" y="428254"/>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a:solidFill>
                  <a:schemeClr val="bg2"/>
                </a:solidFill>
              </a:rPr>
              <a:t>Fællesskab og variation motiverer</a:t>
            </a:r>
          </a:p>
        </p:txBody>
      </p:sp>
      <p:sp>
        <p:nvSpPr>
          <p:cNvPr id="3" name="Tekstfelt 2">
            <a:extLst>
              <a:ext uri="{FF2B5EF4-FFF2-40B4-BE49-F238E27FC236}">
                <a16:creationId xmlns:a16="http://schemas.microsoft.com/office/drawing/2014/main" id="{1346B7C7-9FE9-27C2-34B6-678BA382073C}"/>
              </a:ext>
            </a:extLst>
          </p:cNvPr>
          <p:cNvSpPr txBox="1"/>
          <p:nvPr/>
        </p:nvSpPr>
        <p:spPr>
          <a:xfrm>
            <a:off x="6275280" y="370165"/>
            <a:ext cx="381000" cy="276999"/>
          </a:xfrm>
          <a:prstGeom prst="rect">
            <a:avLst/>
          </a:prstGeom>
          <a:noFill/>
        </p:spPr>
        <p:txBody>
          <a:bodyPr wrap="square" rtlCol="0">
            <a:spAutoFit/>
          </a:bodyPr>
          <a:lstStyle/>
          <a:p>
            <a:r>
              <a:rPr lang="da-DK" sz="1200"/>
              <a:t>14</a:t>
            </a:r>
          </a:p>
        </p:txBody>
      </p:sp>
    </p:spTree>
    <p:extLst>
      <p:ext uri="{BB962C8B-B14F-4D97-AF65-F5344CB8AC3E}">
        <p14:creationId xmlns:p14="http://schemas.microsoft.com/office/powerpoint/2010/main" val="2343821536"/>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a:extLst>
            <a:ext uri="{FF2B5EF4-FFF2-40B4-BE49-F238E27FC236}">
              <a16:creationId xmlns:a16="http://schemas.microsoft.com/office/drawing/2014/main" id="{4CEE4CE1-C614-5E51-9467-EAEC7E974BAF}"/>
            </a:ext>
          </a:extLst>
        </p:cNvPr>
        <p:cNvGrpSpPr/>
        <p:nvPr/>
      </p:nvGrpSpPr>
      <p:grpSpPr>
        <a:xfrm>
          <a:off x="0" y="0"/>
          <a:ext cx="0" cy="0"/>
          <a:chOff x="0" y="0"/>
          <a:chExt cx="0" cy="0"/>
        </a:xfrm>
      </p:grpSpPr>
      <p:sp>
        <p:nvSpPr>
          <p:cNvPr id="11" name="Tekstfelt 10">
            <a:extLst>
              <a:ext uri="{FF2B5EF4-FFF2-40B4-BE49-F238E27FC236}">
                <a16:creationId xmlns:a16="http://schemas.microsoft.com/office/drawing/2014/main" id="{19CBB55D-25C3-7E60-CB06-42908161AAD8}"/>
              </a:ext>
            </a:extLst>
          </p:cNvPr>
          <p:cNvSpPr txBox="1"/>
          <p:nvPr/>
        </p:nvSpPr>
        <p:spPr>
          <a:xfrm>
            <a:off x="1" y="647164"/>
            <a:ext cx="6857999" cy="126188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4800" b="0" i="0" u="none" strike="noStrike" cap="none" normalizeH="0" baseline="0">
                <a:ln>
                  <a:noFill/>
                </a:ln>
                <a:solidFill>
                  <a:schemeClr val="accent3"/>
                </a:solidFill>
                <a:effectLst/>
                <a:latin typeface="Franklin Gothic Demi" panose="020B0703020102020204" pitchFamily="34" charset="0"/>
                <a:cs typeface="Times New Roman" panose="02020603050405020304" pitchFamily="18" charset="0"/>
              </a:rPr>
              <a:t>Fælles afslutning</a:t>
            </a:r>
          </a:p>
          <a:p>
            <a:pPr marL="0" marR="0" lvl="0" indent="0" algn="ctr" defTabSz="914400" rtl="0" eaLnBrk="0" fontAlgn="base" latinLnBrk="0" hangingPunct="0">
              <a:lnSpc>
                <a:spcPct val="100000"/>
              </a:lnSpc>
              <a:spcBef>
                <a:spcPct val="0"/>
              </a:spcBef>
              <a:spcAft>
                <a:spcPct val="0"/>
              </a:spcAft>
              <a:buClrTx/>
              <a:buSzTx/>
              <a:buFontTx/>
              <a:buNone/>
              <a:tabLst/>
            </a:pPr>
            <a:r>
              <a:rPr lang="da-DK" altLang="da-DK" sz="2800">
                <a:solidFill>
                  <a:schemeClr val="accent3"/>
                </a:solidFill>
                <a:latin typeface="Franklin Gothic Demi" panose="020B0703020102020204" pitchFamily="34" charset="0"/>
                <a:cs typeface="Times New Roman" panose="02020603050405020304" pitchFamily="18" charset="0"/>
              </a:rPr>
              <a:t>Inspiration</a:t>
            </a:r>
            <a:endParaRPr kumimoji="0" lang="da-DK" altLang="da-DK" sz="2800" b="0" i="0" u="none" strike="noStrike" cap="none" normalizeH="0" baseline="0">
              <a:ln>
                <a:noFill/>
              </a:ln>
              <a:solidFill>
                <a:schemeClr val="accent3"/>
              </a:solidFill>
              <a:effectLst/>
              <a:latin typeface="Franklin Gothic Demi" panose="020B0703020102020204" pitchFamily="34" charset="0"/>
            </a:endParaRPr>
          </a:p>
        </p:txBody>
      </p:sp>
      <p:sp>
        <p:nvSpPr>
          <p:cNvPr id="6" name="Tekstfelt 5">
            <a:extLst>
              <a:ext uri="{FF2B5EF4-FFF2-40B4-BE49-F238E27FC236}">
                <a16:creationId xmlns:a16="http://schemas.microsoft.com/office/drawing/2014/main" id="{05C37956-5C5B-5400-3DD0-A5AA4ACCC435}"/>
              </a:ext>
            </a:extLst>
          </p:cNvPr>
          <p:cNvSpPr txBox="1"/>
          <p:nvPr/>
        </p:nvSpPr>
        <p:spPr>
          <a:xfrm>
            <a:off x="332083" y="1985643"/>
            <a:ext cx="6120968" cy="5555367"/>
          </a:xfrm>
          <a:prstGeom prst="rect">
            <a:avLst/>
          </a:prstGeom>
          <a:noFill/>
        </p:spPr>
        <p:txBody>
          <a:bodyPr wrap="square" lIns="91440" tIns="45720" rIns="91440" bIns="45720" anchor="t">
            <a:spAutoFit/>
          </a:bodyPr>
          <a:lstStyle/>
          <a:p>
            <a:r>
              <a:rPr lang="da-DK" sz="1200" kern="100">
                <a:effectLst/>
                <a:latin typeface="Franklin Gothic Book"/>
                <a:ea typeface="Franklin Gothic Book" panose="020B0503020102020204" pitchFamily="34" charset="0"/>
                <a:cs typeface="Times New Roman"/>
              </a:rPr>
              <a:t>Vi anbefaler, at hele skolen afslutter dagen samlet, hvis det er muligt. Formålet er</a:t>
            </a:r>
            <a:r>
              <a:rPr lang="da-DK" sz="1200" kern="100">
                <a:latin typeface="Franklin Gothic Book"/>
                <a:ea typeface="Franklin Gothic Book" panose="020B0503020102020204" pitchFamily="34" charset="0"/>
                <a:cs typeface="Times New Roman"/>
              </a:rPr>
              <a:t>,</a:t>
            </a:r>
            <a:r>
              <a:rPr lang="da-DK" sz="1200" kern="100">
                <a:effectLst/>
                <a:latin typeface="Franklin Gothic Book"/>
                <a:ea typeface="Franklin Gothic Book" panose="020B0503020102020204" pitchFamily="34" charset="0"/>
                <a:cs typeface="Times New Roman"/>
              </a:rPr>
              <a:t> at understøtte fællesskabet på jeres skole og skabe en god afslutning på dagen</a:t>
            </a:r>
            <a:r>
              <a:rPr lang="da-DK" sz="1200" kern="100">
                <a:latin typeface="Franklin Gothic Book"/>
                <a:ea typeface="Franklin Gothic Book" panose="020B0503020102020204" pitchFamily="34" charset="0"/>
                <a:cs typeface="Times New Roman"/>
              </a:rPr>
              <a:t> samt fælles ønske god ferie.</a:t>
            </a:r>
            <a:endParaRPr lang="da-DK" sz="1200" kern="100">
              <a:effectLst/>
              <a:latin typeface="Franklin Gothic Book"/>
              <a:ea typeface="Franklin Gothic Book" panose="020B0503020102020204" pitchFamily="34" charset="0"/>
              <a:cs typeface="Times New Roman"/>
            </a:endParaRPr>
          </a:p>
          <a:p>
            <a:endParaRPr lang="da-DK" sz="1400" kern="100">
              <a:latin typeface="Franklin Gothic Book" panose="020B0503020102020204" pitchFamily="34" charset="0"/>
              <a:ea typeface="Franklin Gothic Book" panose="020B0503020102020204" pitchFamily="34" charset="0"/>
              <a:cs typeface="Times New Roman" panose="02020603050405020304" pitchFamily="18" charset="0"/>
            </a:endParaRPr>
          </a:p>
          <a:p>
            <a:r>
              <a:rPr lang="da-DK" kern="100">
                <a:solidFill>
                  <a:schemeClr val="accent3"/>
                </a:solidFill>
                <a:latin typeface="Franklin Gothic Medium"/>
                <a:ea typeface="Franklin Gothic Book" panose="020B0503020102020204" pitchFamily="34" charset="0"/>
                <a:cs typeface="Times New Roman"/>
              </a:rPr>
              <a:t>Hvad kan I lave på jeres fælles afslutning?</a:t>
            </a:r>
            <a:endParaRPr lang="da-DK" kern="100">
              <a:solidFill>
                <a:schemeClr val="accent3"/>
              </a:solidFill>
              <a:effectLst/>
              <a:latin typeface="Franklin Gothic Medium"/>
              <a:ea typeface="Franklin Gothic Book" panose="020B0503020102020204" pitchFamily="34" charset="0"/>
              <a:cs typeface="Times New Roman"/>
            </a:endParaRPr>
          </a:p>
          <a:p>
            <a:pPr marL="285750" indent="-285750">
              <a:buFont typeface="Arial" panose="020B0604020202020204" pitchFamily="34" charset="0"/>
              <a:buChar char="•"/>
            </a:pPr>
            <a:r>
              <a:rPr lang="da-DK" sz="1200" kern="100">
                <a:effectLst/>
                <a:latin typeface="Franklin Gothic Book"/>
                <a:ea typeface="Franklin Gothic Book" panose="020B0503020102020204" pitchFamily="34" charset="0"/>
                <a:cs typeface="Times New Roman"/>
              </a:rPr>
              <a:t>Uddele diplomer</a:t>
            </a:r>
          </a:p>
          <a:p>
            <a:pPr marL="285750" indent="-285750">
              <a:buFont typeface="Arial" panose="020B0604020202020204" pitchFamily="34" charset="0"/>
              <a:buChar char="•"/>
            </a:pPr>
            <a:endParaRPr lang="da-DK" sz="1200" kern="100">
              <a:latin typeface="Franklin Gothic Book"/>
              <a:ea typeface="Franklin Gothic Book" panose="020B0503020102020204" pitchFamily="34" charset="0"/>
              <a:cs typeface="Times New Roman"/>
            </a:endParaRPr>
          </a:p>
          <a:p>
            <a:pPr marL="285750" indent="-285750">
              <a:buFont typeface="Arial" panose="020B0604020202020204" pitchFamily="34" charset="0"/>
              <a:buChar char="•"/>
            </a:pPr>
            <a:r>
              <a:rPr lang="da-DK" sz="1200" kern="100">
                <a:latin typeface="Franklin Gothic Book"/>
                <a:ea typeface="Franklin Gothic Book" panose="020B0503020102020204" pitchFamily="34" charset="0"/>
                <a:cs typeface="Times New Roman"/>
              </a:rPr>
              <a:t>Uddele kåringer, fx;</a:t>
            </a:r>
          </a:p>
          <a:p>
            <a:pPr marL="742950" lvl="1" indent="-285750">
              <a:buFont typeface="Arial" panose="020B0604020202020204" pitchFamily="34" charset="0"/>
              <a:buChar char="•"/>
            </a:pPr>
            <a:r>
              <a:rPr lang="da-DK" sz="1200" kern="100">
                <a:effectLst/>
                <a:latin typeface="Franklin Gothic Book"/>
                <a:ea typeface="Franklin Gothic Book" panose="020B0503020102020204" pitchFamily="34" charset="0"/>
                <a:cs typeface="Times New Roman"/>
              </a:rPr>
              <a:t>Klassen</a:t>
            </a:r>
            <a:r>
              <a:rPr lang="da-DK" sz="1200" kern="100">
                <a:latin typeface="Franklin Gothic Book"/>
                <a:ea typeface="Franklin Gothic Book" panose="020B0503020102020204" pitchFamily="34" charset="0"/>
                <a:cs typeface="Times New Roman"/>
              </a:rPr>
              <a:t>/</a:t>
            </a:r>
            <a:r>
              <a:rPr lang="da-DK" sz="1200" kern="100">
                <a:effectLst/>
                <a:latin typeface="Franklin Gothic Book"/>
                <a:ea typeface="Franklin Gothic Book" panose="020B0503020102020204" pitchFamily="34" charset="0"/>
                <a:cs typeface="Times New Roman"/>
              </a:rPr>
              <a:t>årgangen som har løbet længs</a:t>
            </a:r>
            <a:r>
              <a:rPr lang="da-DK" sz="1200" kern="100">
                <a:latin typeface="Franklin Gothic Book"/>
                <a:ea typeface="Franklin Gothic Book" panose="020B0503020102020204" pitchFamily="34" charset="0"/>
                <a:cs typeface="Times New Roman"/>
              </a:rPr>
              <a:t>t pr. elev (gennemsnit)</a:t>
            </a:r>
          </a:p>
          <a:p>
            <a:pPr marL="742950" lvl="1" indent="-285750">
              <a:buFont typeface="Arial" panose="020B0604020202020204" pitchFamily="34" charset="0"/>
              <a:buChar char="•"/>
            </a:pPr>
            <a:r>
              <a:rPr lang="da-DK" sz="1200" kern="100">
                <a:effectLst/>
                <a:latin typeface="Franklin Gothic Book"/>
                <a:ea typeface="Franklin Gothic Book" panose="020B0503020102020204" pitchFamily="34" charset="0"/>
                <a:cs typeface="Times New Roman"/>
              </a:rPr>
              <a:t>Eleven, som har løbet længst</a:t>
            </a:r>
          </a:p>
          <a:p>
            <a:pPr marL="742950" lvl="1" indent="-285750">
              <a:buFont typeface="Arial" panose="020B0604020202020204" pitchFamily="34" charset="0"/>
              <a:buChar char="•"/>
            </a:pPr>
            <a:r>
              <a:rPr lang="da-DK" sz="1200" kern="100">
                <a:latin typeface="Franklin Gothic Book"/>
                <a:ea typeface="Franklin Gothic Book" panose="020B0503020102020204" pitchFamily="34" charset="0"/>
                <a:cs typeface="Times New Roman"/>
              </a:rPr>
              <a:t>Klassen/holdet, som har været bedst til at heppe</a:t>
            </a:r>
          </a:p>
          <a:p>
            <a:pPr marL="742950" lvl="1" indent="-285750">
              <a:buFont typeface="Arial" panose="020B0604020202020204" pitchFamily="34" charset="0"/>
              <a:buChar char="•"/>
            </a:pPr>
            <a:r>
              <a:rPr lang="da-DK" sz="1200" kern="100">
                <a:latin typeface="Franklin Gothic Book"/>
                <a:ea typeface="Franklin Gothic Book" panose="020B0503020102020204" pitchFamily="34" charset="0"/>
                <a:cs typeface="Times New Roman"/>
              </a:rPr>
              <a:t>Bedste udklædning/bedst udklædte klasse (hvis I har været udklædte)</a:t>
            </a:r>
          </a:p>
          <a:p>
            <a:pPr marL="285750" indent="-285750">
              <a:buFont typeface="Arial" panose="020B0604020202020204" pitchFamily="34" charset="0"/>
              <a:buChar char="•"/>
            </a:pPr>
            <a:endParaRPr lang="da-DK" sz="1200" kern="100">
              <a:latin typeface="Franklin Gothic Book"/>
              <a:ea typeface="Franklin Gothic Book" panose="020B0503020102020204" pitchFamily="34" charset="0"/>
              <a:cs typeface="Times New Roman"/>
            </a:endParaRPr>
          </a:p>
          <a:p>
            <a:pPr marL="285750" indent="-285750">
              <a:buFont typeface="Arial" panose="020B0604020202020204" pitchFamily="34" charset="0"/>
              <a:buChar char="•"/>
            </a:pPr>
            <a:r>
              <a:rPr lang="da-DK" sz="1200" kern="100">
                <a:latin typeface="Franklin Gothic Book"/>
                <a:ea typeface="Franklin Gothic Book" panose="020B0503020102020204" pitchFamily="34" charset="0"/>
                <a:cs typeface="Times New Roman"/>
              </a:rPr>
              <a:t>Gættekonkurrence</a:t>
            </a:r>
          </a:p>
          <a:p>
            <a:pPr marL="742950" lvl="1" indent="-285750">
              <a:buFont typeface="Arial" panose="020B0604020202020204" pitchFamily="34" charset="0"/>
              <a:buChar char="•"/>
            </a:pPr>
            <a:r>
              <a:rPr lang="da-DK" sz="1200" kern="100">
                <a:latin typeface="Franklin Gothic Book"/>
                <a:ea typeface="Franklin Gothic Book" panose="020B0503020102020204" pitchFamily="34" charset="0"/>
                <a:cs typeface="Times New Roman"/>
              </a:rPr>
              <a:t>Hvor langt har hele skolen løbet i dag?</a:t>
            </a:r>
          </a:p>
          <a:p>
            <a:pPr marL="742950" lvl="1" indent="-285750">
              <a:buFont typeface="Arial" panose="020B0604020202020204" pitchFamily="34" charset="0"/>
              <a:buChar char="•"/>
            </a:pPr>
            <a:r>
              <a:rPr lang="da-DK" sz="1200" kern="100">
                <a:latin typeface="Franklin Gothic Book"/>
                <a:ea typeface="Franklin Gothic Book" panose="020B0503020102020204" pitchFamily="34" charset="0"/>
                <a:cs typeface="Times New Roman"/>
              </a:rPr>
              <a:t>Hvor langt har klassen, som løb længst, løbet i alt?</a:t>
            </a:r>
          </a:p>
          <a:p>
            <a:pPr marL="285750" indent="-285750">
              <a:buFont typeface="Arial" panose="020B0604020202020204" pitchFamily="34" charset="0"/>
              <a:buChar char="•"/>
            </a:pPr>
            <a:endParaRPr lang="da-DK" sz="1200" kern="100">
              <a:latin typeface="Franklin Gothic Book"/>
              <a:ea typeface="Franklin Gothic Book" panose="020B0503020102020204" pitchFamily="34" charset="0"/>
              <a:cs typeface="Times New Roman"/>
            </a:endParaRPr>
          </a:p>
          <a:p>
            <a:pPr marL="285750" indent="-285750">
              <a:buFont typeface="Arial" panose="020B0604020202020204" pitchFamily="34" charset="0"/>
              <a:buChar char="•"/>
            </a:pPr>
            <a:r>
              <a:rPr lang="da-DK" sz="1200" kern="100">
                <a:latin typeface="Franklin Gothic Book"/>
                <a:ea typeface="Franklin Gothic Book" panose="020B0503020102020204" pitchFamily="34" charset="0"/>
                <a:cs typeface="Times New Roman"/>
              </a:rPr>
              <a:t>Danse opvarmningsdansen igen</a:t>
            </a:r>
          </a:p>
          <a:p>
            <a:pPr marL="285750" indent="-285750">
              <a:buFont typeface="Arial" panose="020B0604020202020204" pitchFamily="34" charset="0"/>
              <a:buChar char="•"/>
            </a:pPr>
            <a:endParaRPr lang="da-DK" sz="1200" kern="100">
              <a:latin typeface="Franklin Gothic Book"/>
              <a:ea typeface="Franklin Gothic Book" panose="020B0503020102020204" pitchFamily="34" charset="0"/>
              <a:cs typeface="Times New Roman"/>
            </a:endParaRPr>
          </a:p>
          <a:p>
            <a:pPr marL="285750" indent="-285750">
              <a:buFont typeface="Arial" panose="020B0604020202020204" pitchFamily="34" charset="0"/>
              <a:buChar char="•"/>
            </a:pPr>
            <a:r>
              <a:rPr lang="da-DK" sz="1200" kern="100">
                <a:latin typeface="Franklin Gothic Book"/>
                <a:ea typeface="Franklin Gothic Book" panose="020B0503020102020204" pitchFamily="34" charset="0"/>
                <a:cs typeface="Times New Roman"/>
              </a:rPr>
              <a:t>Lave en fælles leg, fx frugtsalat evt. parvis (alle dem med blå på, bytter plads)</a:t>
            </a:r>
          </a:p>
          <a:p>
            <a:pPr marL="285750" indent="-285750">
              <a:buFont typeface="Arial" panose="020B0604020202020204" pitchFamily="34" charset="0"/>
              <a:buChar char="•"/>
            </a:pPr>
            <a:endParaRPr lang="da-DK" sz="1200" kern="100">
              <a:latin typeface="Franklin Gothic Book"/>
              <a:ea typeface="Franklin Gothic Book" panose="020B0503020102020204" pitchFamily="34" charset="0"/>
              <a:cs typeface="Times New Roman"/>
            </a:endParaRPr>
          </a:p>
          <a:p>
            <a:pPr marL="285750" indent="-285750">
              <a:buFont typeface="Arial" panose="020B0604020202020204" pitchFamily="34" charset="0"/>
              <a:buChar char="•"/>
            </a:pPr>
            <a:r>
              <a:rPr lang="da-DK" sz="1200" kern="100">
                <a:latin typeface="Franklin Gothic Book"/>
                <a:ea typeface="Franklin Gothic Book" panose="020B0503020102020204" pitchFamily="34" charset="0"/>
                <a:cs typeface="Times New Roman"/>
              </a:rPr>
              <a:t>Synge en fællessang</a:t>
            </a:r>
          </a:p>
          <a:p>
            <a:pPr marL="285750" indent="-285750">
              <a:buFont typeface="Arial" panose="020B0604020202020204" pitchFamily="34" charset="0"/>
              <a:buChar char="•"/>
            </a:pPr>
            <a:endParaRPr lang="da-DK" sz="1200" kern="100">
              <a:solidFill>
                <a:schemeClr val="accent3"/>
              </a:solidFill>
              <a:latin typeface="Franklin Gothic Book" panose="020B0503020102020204" pitchFamily="34" charset="0"/>
              <a:ea typeface="Franklin Gothic Book" panose="020B0503020102020204" pitchFamily="34" charset="0"/>
              <a:cs typeface="Times New Roman" panose="02020603050405020304" pitchFamily="18" charset="0"/>
            </a:endParaRPr>
          </a:p>
          <a:p>
            <a:endParaRPr lang="da-DK" sz="1200" kern="100">
              <a:solidFill>
                <a:schemeClr val="accent3"/>
              </a:solidFill>
              <a:latin typeface="Franklin Gothic Book" panose="020B0503020102020204" pitchFamily="34" charset="0"/>
              <a:ea typeface="Franklin Gothic Book" panose="020B0503020102020204" pitchFamily="34" charset="0"/>
              <a:cs typeface="Times New Roman" panose="02020603050405020304" pitchFamily="18" charset="0"/>
            </a:endParaRPr>
          </a:p>
          <a:p>
            <a:pPr algn="ctr"/>
            <a:r>
              <a:rPr lang="da-DK" sz="1200" kern="100">
                <a:latin typeface="Franklin Gothic Book"/>
                <a:ea typeface="Franklin Gothic Book" panose="020B0503020102020204" pitchFamily="34" charset="0"/>
                <a:cs typeface="Times New Roman"/>
              </a:rPr>
              <a:t>God ferie </a:t>
            </a:r>
            <a:r>
              <a:rPr lang="da-DK" sz="1200" kern="100">
                <a:latin typeface="Franklin Gothic Book"/>
                <a:ea typeface="Franklin Gothic Book" panose="020B0503020102020204" pitchFamily="34" charset="0"/>
                <a:cs typeface="Times New Roman"/>
                <a:sym typeface="Wingdings" panose="05000000000000000000" pitchFamily="2" charset="2"/>
              </a:rPr>
              <a:t></a:t>
            </a:r>
            <a:endParaRPr lang="da-DK" sz="1200" kern="100">
              <a:latin typeface="Franklin Gothic Book"/>
              <a:ea typeface="Franklin Gothic Book" panose="020B0503020102020204" pitchFamily="34" charset="0"/>
              <a:cs typeface="Times New Roman"/>
            </a:endParaRPr>
          </a:p>
          <a:p>
            <a:endParaRPr lang="da-DK" sz="1100" kern="100">
              <a:solidFill>
                <a:schemeClr val="accent3"/>
              </a:solidFill>
              <a:latin typeface="Franklin Gothic Book" panose="020B0503020102020204" pitchFamily="34" charset="0"/>
              <a:ea typeface="Franklin Gothic Book" panose="020B0503020102020204" pitchFamily="34" charset="0"/>
              <a:cs typeface="Times New Roman" panose="02020603050405020304" pitchFamily="18" charset="0"/>
            </a:endParaRPr>
          </a:p>
          <a:p>
            <a:endParaRPr lang="da-DK" sz="1100" kern="100">
              <a:solidFill>
                <a:schemeClr val="accent3"/>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p>
            <a:endParaRPr lang="da-DK" sz="1100" kern="100">
              <a:solidFill>
                <a:schemeClr val="accent3"/>
              </a:solidFill>
              <a:latin typeface="Franklin Gothic Book" panose="020B0503020102020204" pitchFamily="34" charset="0"/>
              <a:ea typeface="Franklin Gothic Book" panose="020B0503020102020204" pitchFamily="34" charset="0"/>
              <a:cs typeface="Times New Roman" panose="02020603050405020304" pitchFamily="18" charset="0"/>
            </a:endParaRPr>
          </a:p>
          <a:p>
            <a:endParaRPr lang="da-DK" sz="1400" kern="100">
              <a:solidFill>
                <a:schemeClr val="accent3"/>
              </a:solidFill>
              <a:latin typeface="Franklin Gothic Book" panose="020B0503020102020204" pitchFamily="34" charset="0"/>
              <a:ea typeface="Franklin Gothic Book" panose="020B0503020102020204" pitchFamily="34" charset="0"/>
              <a:cs typeface="Times New Roman" panose="02020603050405020304" pitchFamily="18" charset="0"/>
            </a:endParaRPr>
          </a:p>
        </p:txBody>
      </p:sp>
      <p:sp>
        <p:nvSpPr>
          <p:cNvPr id="2" name="Tekstfelt 1">
            <a:extLst>
              <a:ext uri="{FF2B5EF4-FFF2-40B4-BE49-F238E27FC236}">
                <a16:creationId xmlns:a16="http://schemas.microsoft.com/office/drawing/2014/main" id="{3051D72D-D894-26B1-5A3E-1419159F479D}"/>
              </a:ext>
            </a:extLst>
          </p:cNvPr>
          <p:cNvSpPr txBox="1"/>
          <p:nvPr/>
        </p:nvSpPr>
        <p:spPr>
          <a:xfrm>
            <a:off x="6275280" y="370165"/>
            <a:ext cx="381000" cy="276999"/>
          </a:xfrm>
          <a:prstGeom prst="rect">
            <a:avLst/>
          </a:prstGeom>
          <a:noFill/>
        </p:spPr>
        <p:txBody>
          <a:bodyPr wrap="square" rtlCol="0">
            <a:spAutoFit/>
          </a:bodyPr>
          <a:lstStyle/>
          <a:p>
            <a:r>
              <a:rPr lang="da-DK" sz="1200"/>
              <a:t>15</a:t>
            </a:r>
          </a:p>
        </p:txBody>
      </p:sp>
      <p:grpSp>
        <p:nvGrpSpPr>
          <p:cNvPr id="7" name="Gruppe 6">
            <a:extLst>
              <a:ext uri="{FF2B5EF4-FFF2-40B4-BE49-F238E27FC236}">
                <a16:creationId xmlns:a16="http://schemas.microsoft.com/office/drawing/2014/main" id="{AC2BBF42-B976-6C57-2ED7-2EF7D5113272}"/>
              </a:ext>
            </a:extLst>
          </p:cNvPr>
          <p:cNvGrpSpPr/>
          <p:nvPr/>
        </p:nvGrpSpPr>
        <p:grpSpPr>
          <a:xfrm>
            <a:off x="873774" y="7196415"/>
            <a:ext cx="5110451" cy="667760"/>
            <a:chOff x="873774" y="7196415"/>
            <a:chExt cx="5110451" cy="667760"/>
          </a:xfrm>
        </p:grpSpPr>
        <p:sp>
          <p:nvSpPr>
            <p:cNvPr id="4" name="Rektangel: afrundede hjørner 3">
              <a:extLst>
                <a:ext uri="{FF2B5EF4-FFF2-40B4-BE49-F238E27FC236}">
                  <a16:creationId xmlns:a16="http://schemas.microsoft.com/office/drawing/2014/main" id="{588E9DA4-C889-EF08-CEF6-D7A0FC091687}"/>
                </a:ext>
              </a:extLst>
            </p:cNvPr>
            <p:cNvSpPr/>
            <p:nvPr/>
          </p:nvSpPr>
          <p:spPr>
            <a:xfrm>
              <a:off x="873774" y="7196415"/>
              <a:ext cx="5110451" cy="361249"/>
            </a:xfrm>
            <a:prstGeom prst="round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95828A72-8AD1-847B-CCA3-E7D70FB71F6D}"/>
                </a:ext>
              </a:extLst>
            </p:cNvPr>
            <p:cNvSpPr txBox="1"/>
            <p:nvPr/>
          </p:nvSpPr>
          <p:spPr>
            <a:xfrm flipH="1">
              <a:off x="899731" y="7217844"/>
              <a:ext cx="4985672" cy="646331"/>
            </a:xfrm>
            <a:prstGeom prst="rect">
              <a:avLst/>
            </a:prstGeom>
            <a:noFill/>
          </p:spPr>
          <p:txBody>
            <a:bodyPr wrap="square" rtlCol="0">
              <a:spAutoFit/>
            </a:bodyPr>
            <a:lstStyle/>
            <a:p>
              <a:pPr algn="ctr"/>
              <a:r>
                <a:rPr lang="da-DK">
                  <a:solidFill>
                    <a:schemeClr val="accent3"/>
                  </a:solidFill>
                  <a:latin typeface="Dreaming Outloud Pro" panose="03050502040302030504" pitchFamily="66" charset="0"/>
                  <a:cs typeface="Dreaming Outloud Pro" panose="03050502040302030504" pitchFamily="66" charset="0"/>
                  <a:hlinkClick r:id="rId3">
                    <a:extLst>
                      <a:ext uri="{A12FA001-AC4F-418D-AE19-62706E023703}">
                        <ahyp:hlinkClr xmlns:ahyp="http://schemas.microsoft.com/office/drawing/2018/hyperlinkcolor" val="tx"/>
                      </a:ext>
                    </a:extLst>
                  </a:hlinkClick>
                </a:rPr>
                <a:t>Find bilag til aktivitetsbeskrivelserne her</a:t>
              </a:r>
              <a:endParaRPr lang="da-DK">
                <a:solidFill>
                  <a:schemeClr val="accent3"/>
                </a:solidFill>
                <a:latin typeface="Dreaming Outloud Pro" panose="03050502040302030504" pitchFamily="66" charset="0"/>
                <a:cs typeface="Dreaming Outloud Pro" panose="03050502040302030504" pitchFamily="66" charset="0"/>
              </a:endParaRPr>
            </a:p>
            <a:p>
              <a:pPr algn="ctr"/>
              <a:endParaRPr lang="da-DK">
                <a:solidFill>
                  <a:schemeClr val="accent3"/>
                </a:solidFill>
                <a:highlight>
                  <a:srgbClr val="FFFF00"/>
                </a:highlight>
                <a:latin typeface="Ink Free" panose="03080402000500000000" pitchFamily="66" charset="0"/>
              </a:endParaRPr>
            </a:p>
          </p:txBody>
        </p:sp>
      </p:grpSp>
    </p:spTree>
    <p:extLst>
      <p:ext uri="{BB962C8B-B14F-4D97-AF65-F5344CB8AC3E}">
        <p14:creationId xmlns:p14="http://schemas.microsoft.com/office/powerpoint/2010/main" val="6970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a:extLst>
            <a:ext uri="{FF2B5EF4-FFF2-40B4-BE49-F238E27FC236}">
              <a16:creationId xmlns:a16="http://schemas.microsoft.com/office/drawing/2014/main" id="{07BD2E8B-6509-6ED9-2C69-91B8B736AEBA}"/>
            </a:ext>
          </a:extLst>
        </p:cNvPr>
        <p:cNvGrpSpPr/>
        <p:nvPr/>
      </p:nvGrpSpPr>
      <p:grpSpPr>
        <a:xfrm>
          <a:off x="0" y="0"/>
          <a:ext cx="0" cy="0"/>
          <a:chOff x="0" y="0"/>
          <a:chExt cx="0" cy="0"/>
        </a:xfrm>
      </p:grpSpPr>
      <p:sp>
        <p:nvSpPr>
          <p:cNvPr id="4" name="Tekstfelt 3">
            <a:extLst>
              <a:ext uri="{FF2B5EF4-FFF2-40B4-BE49-F238E27FC236}">
                <a16:creationId xmlns:a16="http://schemas.microsoft.com/office/drawing/2014/main" id="{DC449560-0E00-576F-1E55-1A1892137B3D}"/>
              </a:ext>
            </a:extLst>
          </p:cNvPr>
          <p:cNvSpPr txBox="1"/>
          <p:nvPr/>
        </p:nvSpPr>
        <p:spPr>
          <a:xfrm>
            <a:off x="360124" y="647164"/>
            <a:ext cx="6137753" cy="8863965"/>
          </a:xfrm>
          <a:prstGeom prst="rect">
            <a:avLst/>
          </a:prstGeom>
          <a:noFill/>
        </p:spPr>
        <p:txBody>
          <a:bodyPr wrap="square" lIns="91440" tIns="45720" rIns="91440" bIns="45720" rtlCol="0" anchor="t">
            <a:spAutoFit/>
          </a:bodyPr>
          <a:lstStyle/>
          <a:p>
            <a:endParaRPr lang="da-DK" sz="1200">
              <a:highlight>
                <a:srgbClr val="FFFF00"/>
              </a:highlight>
            </a:endParaRPr>
          </a:p>
          <a:p>
            <a:r>
              <a:rPr lang="da-DK" kern="100">
                <a:solidFill>
                  <a:schemeClr val="accent3"/>
                </a:solidFill>
                <a:effectLst/>
                <a:latin typeface="Franklin Gothic Demi"/>
                <a:ea typeface="Calibri"/>
                <a:cs typeface="Times New Roman"/>
              </a:rPr>
              <a:t>Trivsel på tværs: Brug</a:t>
            </a:r>
            <a:r>
              <a:rPr lang="da-DK" kern="100">
                <a:solidFill>
                  <a:schemeClr val="accent2"/>
                </a:solidFill>
                <a:effectLst/>
                <a:latin typeface="Franklin Gothic Demi"/>
                <a:ea typeface="Calibri"/>
                <a:cs typeface="Times New Roman"/>
              </a:rPr>
              <a:t> </a:t>
            </a:r>
            <a:r>
              <a:rPr lang="da-DK" sz="2400" kern="100">
                <a:solidFill>
                  <a:schemeClr val="accent2"/>
                </a:solidFill>
                <a:effectLst/>
                <a:latin typeface="Franklin Gothic Demi"/>
                <a:ea typeface="Calibri"/>
                <a:cs typeface="Times New Roman"/>
              </a:rPr>
              <a:t>STOR</a:t>
            </a:r>
            <a:r>
              <a:rPr lang="da-DK" kern="100">
                <a:solidFill>
                  <a:schemeClr val="accent2"/>
                </a:solidFill>
                <a:effectLst/>
                <a:latin typeface="Franklin Gothic Demi"/>
                <a:ea typeface="Calibri"/>
                <a:cs typeface="Times New Roman"/>
              </a:rPr>
              <a:t>-</a:t>
            </a:r>
            <a:r>
              <a:rPr lang="da-DK" sz="1600" kern="100">
                <a:solidFill>
                  <a:schemeClr val="accent2"/>
                </a:solidFill>
                <a:effectLst/>
                <a:latin typeface="Franklin Gothic Demi"/>
                <a:ea typeface="Calibri"/>
                <a:cs typeface="Times New Roman"/>
              </a:rPr>
              <a:t>LILLE</a:t>
            </a:r>
            <a:r>
              <a:rPr lang="da-DK" kern="100">
                <a:solidFill>
                  <a:schemeClr val="accent2"/>
                </a:solidFill>
                <a:effectLst/>
                <a:latin typeface="Franklin Gothic Demi"/>
                <a:ea typeface="Calibri"/>
                <a:cs typeface="Times New Roman"/>
              </a:rPr>
              <a:t> </a:t>
            </a:r>
            <a:r>
              <a:rPr lang="da-DK" kern="100">
                <a:solidFill>
                  <a:schemeClr val="accent3"/>
                </a:solidFill>
                <a:effectLst/>
                <a:latin typeface="Franklin Gothic Demi"/>
                <a:ea typeface="Calibri"/>
                <a:cs typeface="Times New Roman"/>
              </a:rPr>
              <a:t>relationerne på Skolernes Motionsdag</a:t>
            </a:r>
          </a:p>
          <a:p>
            <a:r>
              <a:rPr lang="da-DK" sz="1200" kern="100">
                <a:solidFill>
                  <a:schemeClr val="tx2"/>
                </a:solidFill>
                <a:effectLst/>
                <a:ea typeface="Calibri"/>
                <a:cs typeface="Times New Roman"/>
              </a:rPr>
              <a:t>Dansk Skoleidræts inspirationsmateriale sætter igen i år fokus på </a:t>
            </a:r>
            <a:r>
              <a:rPr lang="da-DK" sz="1200" kern="100">
                <a:solidFill>
                  <a:schemeClr val="tx2"/>
                </a:solidFill>
                <a:ea typeface="Calibri"/>
                <a:cs typeface="Times New Roman"/>
              </a:rPr>
              <a:t>stor-lille relationen </a:t>
            </a:r>
            <a:r>
              <a:rPr lang="da-DK" sz="1200" kern="100">
                <a:solidFill>
                  <a:schemeClr val="tx2"/>
                </a:solidFill>
                <a:effectLst/>
                <a:ea typeface="Calibri"/>
                <a:cs typeface="Times New Roman"/>
              </a:rPr>
              <a:t>på Skolernes Motionsdag med det formål at skabe trivsel på tværs af skolens klasser, årgange m.m. gennem fx venskabsklasser</a:t>
            </a:r>
            <a:r>
              <a:rPr lang="da-DK" sz="1200" kern="100">
                <a:solidFill>
                  <a:schemeClr val="tx2"/>
                </a:solidFill>
                <a:ea typeface="Calibri"/>
                <a:cs typeface="Times New Roman"/>
              </a:rPr>
              <a:t>. </a:t>
            </a:r>
          </a:p>
          <a:p>
            <a:endParaRPr lang="da-DK" sz="1200" kern="100">
              <a:solidFill>
                <a:srgbClr val="23675B"/>
              </a:solidFill>
              <a:ea typeface="Calibri"/>
              <a:cs typeface="Times New Roman"/>
            </a:endParaRPr>
          </a:p>
          <a:p>
            <a:endParaRPr lang="da-DK" sz="1200" kern="100">
              <a:solidFill>
                <a:srgbClr val="23675B"/>
              </a:solidFill>
              <a:ea typeface="Calibri"/>
              <a:cs typeface="Times New Roman"/>
            </a:endParaRPr>
          </a:p>
          <a:p>
            <a:r>
              <a:rPr lang="da-DK" sz="1600" kern="100">
                <a:solidFill>
                  <a:srgbClr val="23675B"/>
                </a:solidFill>
                <a:latin typeface="Franklin Gothic Demi"/>
                <a:ea typeface="Calibri"/>
                <a:cs typeface="Times New Roman"/>
              </a:rPr>
              <a:t>Mere end løb - </a:t>
            </a:r>
            <a:r>
              <a:rPr lang="da-DK" sz="1600" kern="100">
                <a:solidFill>
                  <a:schemeClr val="accent2"/>
                </a:solidFill>
                <a:latin typeface="Franklin Gothic Demi"/>
                <a:ea typeface="Calibri"/>
                <a:cs typeface="Times New Roman"/>
              </a:rPr>
              <a:t>lav forskellige stationer </a:t>
            </a:r>
            <a:r>
              <a:rPr lang="da-DK" sz="1600" kern="100">
                <a:solidFill>
                  <a:srgbClr val="23675B"/>
                </a:solidFill>
                <a:latin typeface="Franklin Gothic Demi"/>
                <a:ea typeface="Calibri"/>
                <a:cs typeface="Times New Roman"/>
              </a:rPr>
              <a:t>på Skolernes Motionsdag</a:t>
            </a:r>
          </a:p>
          <a:p>
            <a:r>
              <a:rPr lang="da-DK" sz="1200" kern="100">
                <a:solidFill>
                  <a:schemeClr val="tx2"/>
                </a:solidFill>
                <a:ea typeface="Calibri"/>
                <a:cs typeface="Times New Roman"/>
              </a:rPr>
              <a:t>Årets inspirationsmateriale til selve dagen er bygget op omkring stationer, som skolerne kan anvende efter behov enten som 1,5 time på samme station eller med rotation af x antal minutters varighed mellem de forskellige stationer. Da inspirationsmaterialet er </a:t>
            </a:r>
            <a:r>
              <a:rPr lang="da-DK" sz="1200" kern="100" err="1">
                <a:solidFill>
                  <a:schemeClr val="tx2"/>
                </a:solidFill>
                <a:ea typeface="Calibri"/>
                <a:cs typeface="Times New Roman"/>
              </a:rPr>
              <a:t>plug</a:t>
            </a:r>
            <a:r>
              <a:rPr lang="da-DK" sz="1200" kern="100">
                <a:solidFill>
                  <a:schemeClr val="tx2"/>
                </a:solidFill>
                <a:ea typeface="Calibri"/>
                <a:cs typeface="Times New Roman"/>
              </a:rPr>
              <a:t> and </a:t>
            </a:r>
            <a:r>
              <a:rPr lang="da-DK" sz="1200" kern="100" err="1">
                <a:solidFill>
                  <a:schemeClr val="tx2"/>
                </a:solidFill>
                <a:ea typeface="Calibri"/>
                <a:cs typeface="Times New Roman"/>
              </a:rPr>
              <a:t>play</a:t>
            </a:r>
            <a:r>
              <a:rPr lang="da-DK" sz="1200" kern="100">
                <a:solidFill>
                  <a:schemeClr val="tx2"/>
                </a:solidFill>
                <a:ea typeface="Calibri"/>
                <a:cs typeface="Times New Roman"/>
              </a:rPr>
              <a:t>, kan en station også opdeles i flere ministationer med forskellige aktiviteter.</a:t>
            </a:r>
          </a:p>
          <a:p>
            <a:endParaRPr lang="da-DK" sz="1200" kern="100">
              <a:solidFill>
                <a:srgbClr val="23675B"/>
              </a:solidFill>
              <a:ea typeface="Calibri"/>
              <a:cs typeface="Times New Roman"/>
            </a:endParaRPr>
          </a:p>
          <a:p>
            <a:endParaRPr lang="da-DK" sz="1200" kern="100">
              <a:solidFill>
                <a:srgbClr val="23675B"/>
              </a:solidFill>
              <a:ea typeface="Calibri"/>
              <a:cs typeface="Times New Roman"/>
            </a:endParaRPr>
          </a:p>
          <a:p>
            <a:endParaRPr lang="da-DK" sz="1200" kern="100">
              <a:solidFill>
                <a:srgbClr val="23675B"/>
              </a:solidFill>
              <a:ea typeface="Calibri"/>
              <a:cs typeface="Times New Roman"/>
            </a:endParaRPr>
          </a:p>
          <a:p>
            <a:endParaRPr lang="da-DK" sz="1200" kern="100">
              <a:solidFill>
                <a:srgbClr val="23675B"/>
              </a:solidFill>
              <a:ea typeface="Calibri"/>
              <a:cs typeface="Times New Roman"/>
            </a:endParaRPr>
          </a:p>
          <a:p>
            <a:endParaRPr lang="da-DK" sz="1200" kern="100">
              <a:solidFill>
                <a:srgbClr val="23675B"/>
              </a:solidFill>
              <a:ea typeface="Calibri"/>
              <a:cs typeface="Times New Roman"/>
            </a:endParaRPr>
          </a:p>
          <a:p>
            <a:endParaRPr lang="da-DK" sz="1200" kern="100">
              <a:solidFill>
                <a:srgbClr val="23675B"/>
              </a:solidFill>
              <a:ea typeface="Calibri"/>
              <a:cs typeface="Times New Roman"/>
            </a:endParaRPr>
          </a:p>
          <a:p>
            <a:endParaRPr lang="da-DK" sz="1200" kern="100">
              <a:solidFill>
                <a:srgbClr val="23675B"/>
              </a:solidFill>
              <a:ea typeface="Calibri"/>
              <a:cs typeface="Times New Roman"/>
            </a:endParaRPr>
          </a:p>
          <a:p>
            <a:r>
              <a:rPr lang="da-DK" sz="1200" kern="100">
                <a:ea typeface="Calibri"/>
                <a:cs typeface="Times New Roman"/>
              </a:rPr>
              <a:t>For at tilgodese så mange elever som muligt, kommer Dansk Skoleidræt i år under hver station med bud på  flere aktiviteter af mere alsidig art, såsom mad over bål, land-art, portrættegning m.v. </a:t>
            </a:r>
            <a:endParaRPr lang="da-DK" sz="1200" kern="100">
              <a:solidFill>
                <a:srgbClr val="23675B"/>
              </a:solidFill>
              <a:latin typeface="Franklin Gothic Demi"/>
              <a:ea typeface="Calibri"/>
              <a:cs typeface="Times New Roman"/>
            </a:endParaRPr>
          </a:p>
          <a:p>
            <a:endParaRPr lang="da-DK" sz="1200" kern="100">
              <a:solidFill>
                <a:srgbClr val="23675B"/>
              </a:solidFill>
              <a:latin typeface="Franklin Gothic Demi"/>
              <a:ea typeface="Calibri"/>
              <a:cs typeface="Times New Roman"/>
            </a:endParaRPr>
          </a:p>
          <a:p>
            <a:endParaRPr lang="da-DK" sz="1600" kern="100">
              <a:solidFill>
                <a:srgbClr val="23675B"/>
              </a:solidFill>
              <a:latin typeface="Franklin Gothic Demi"/>
              <a:ea typeface="Calibri"/>
              <a:cs typeface="Times New Roman"/>
            </a:endParaRPr>
          </a:p>
          <a:p>
            <a:r>
              <a:rPr lang="da-DK" sz="1600" kern="100">
                <a:solidFill>
                  <a:srgbClr val="23675B"/>
                </a:solidFill>
                <a:latin typeface="Franklin Gothic Demi"/>
                <a:ea typeface="Calibri"/>
                <a:cs typeface="Times New Roman"/>
              </a:rPr>
              <a:t>Ansvar og involvering af de ældre elever </a:t>
            </a:r>
            <a:r>
              <a:rPr lang="da-DK" sz="1600" kern="100">
                <a:solidFill>
                  <a:schemeClr val="accent2"/>
                </a:solidFill>
                <a:latin typeface="Franklin Gothic Demi"/>
                <a:ea typeface="Calibri"/>
                <a:cs typeface="Times New Roman"/>
              </a:rPr>
              <a:t>øger motivationen</a:t>
            </a:r>
          </a:p>
          <a:p>
            <a:r>
              <a:rPr lang="da-DK" sz="1200" kern="100">
                <a:solidFill>
                  <a:schemeClr val="tx2"/>
                </a:solidFill>
                <a:ea typeface="Calibri"/>
                <a:cs typeface="Times New Roman"/>
              </a:rPr>
              <a:t>I Dansk Skoleidræts </a:t>
            </a:r>
            <a:r>
              <a:rPr lang="da-DK" sz="1200" kern="100">
                <a:solidFill>
                  <a:schemeClr val="accent2"/>
                </a:solidFill>
                <a:ea typeface="Calibri"/>
                <a:cs typeface="Times New Roman"/>
                <a:hlinkClick r:id="rId3">
                  <a:extLst>
                    <a:ext uri="{A12FA001-AC4F-418D-AE19-62706E023703}">
                      <ahyp:hlinkClr xmlns:ahyp="http://schemas.microsoft.com/office/drawing/2018/hyperlinkcolor" val="tx"/>
                    </a:ext>
                  </a:extLst>
                </a:hlinkClick>
              </a:rPr>
              <a:t>evalueringsrapport fra 2024 </a:t>
            </a:r>
            <a:r>
              <a:rPr lang="da-DK" sz="1200" kern="100">
                <a:solidFill>
                  <a:schemeClr val="tx2"/>
                </a:solidFill>
                <a:ea typeface="Calibri"/>
                <a:cs typeface="Times New Roman"/>
              </a:rPr>
              <a:t>fremgår det tydeligt, at engagementet hos de ældre elever kan øges gennem involvering i afholdelse af Skolernes Motionsdag. Det kan I fx gøre på følgende måder:</a:t>
            </a:r>
          </a:p>
          <a:p>
            <a:pPr marL="171450" indent="-171450">
              <a:buFont typeface="Arial" panose="020B0604020202020204" pitchFamily="34" charset="0"/>
              <a:buChar char="•"/>
            </a:pPr>
            <a:r>
              <a:rPr lang="da-DK" sz="1200" kern="100">
                <a:solidFill>
                  <a:schemeClr val="tx2"/>
                </a:solidFill>
                <a:ea typeface="Calibri"/>
                <a:cs typeface="Times New Roman"/>
              </a:rPr>
              <a:t>Lad dem planlægge og stå for dagen eller dele af dagen.</a:t>
            </a:r>
          </a:p>
          <a:p>
            <a:pPr marL="171450" indent="-171450">
              <a:buFont typeface="Arial" panose="020B0604020202020204" pitchFamily="34" charset="0"/>
              <a:buChar char="•"/>
            </a:pPr>
            <a:r>
              <a:rPr lang="da-DK" sz="1200" kern="100">
                <a:solidFill>
                  <a:schemeClr val="tx2"/>
                </a:solidFill>
                <a:ea typeface="Calibri"/>
                <a:cs typeface="Times New Roman"/>
              </a:rPr>
              <a:t>Lad dem stå for opvarmningen og danse forrest i opvarmningsdansen.</a:t>
            </a:r>
          </a:p>
          <a:p>
            <a:pPr marL="171450" indent="-171450">
              <a:buFont typeface="Arial" panose="020B0604020202020204" pitchFamily="34" charset="0"/>
              <a:buChar char="•"/>
            </a:pPr>
            <a:r>
              <a:rPr lang="da-DK" sz="1200" kern="100">
                <a:solidFill>
                  <a:schemeClr val="tx2"/>
                </a:solidFill>
                <a:ea typeface="Calibri"/>
                <a:cs typeface="Times New Roman"/>
              </a:rPr>
              <a:t>Sæt dem sammen med en yngre elev, så de fungerer som ”venskabsven” gennem dagen. </a:t>
            </a:r>
          </a:p>
          <a:p>
            <a:endParaRPr lang="da-DK" sz="1200" kern="100">
              <a:solidFill>
                <a:srgbClr val="23675B"/>
              </a:solidFill>
              <a:ea typeface="Calibri" panose="020F0502020204030204" pitchFamily="34" charset="0"/>
              <a:cs typeface="Times New Roman" panose="02020603050405020304" pitchFamily="18" charset="0"/>
            </a:endParaRPr>
          </a:p>
          <a:p>
            <a:endParaRPr lang="da-DK" sz="1200" kern="100">
              <a:solidFill>
                <a:srgbClr val="23675B"/>
              </a:solidFill>
              <a:ea typeface="Calibri" panose="020F0502020204030204" pitchFamily="34" charset="0"/>
              <a:cs typeface="Times New Roman" panose="02020603050405020304" pitchFamily="18" charset="0"/>
            </a:endParaRPr>
          </a:p>
          <a:p>
            <a:r>
              <a:rPr lang="da-DK" sz="1600" kern="100">
                <a:solidFill>
                  <a:srgbClr val="23675B"/>
                </a:solidFill>
                <a:latin typeface="Franklin Gothic Demi"/>
                <a:ea typeface="Calibri"/>
                <a:cs typeface="Times New Roman"/>
              </a:rPr>
              <a:t>Husk variationen – det er meget sjovere</a:t>
            </a:r>
          </a:p>
          <a:p>
            <a:r>
              <a:rPr lang="da-DK" sz="1200" kern="100">
                <a:solidFill>
                  <a:schemeClr val="tx2"/>
                </a:solidFill>
                <a:ea typeface="Calibri"/>
                <a:cs typeface="Times New Roman"/>
              </a:rPr>
              <a:t>I en evaluering af Skolernes Motionsdag, kom det også frem, at eleverne motiveres gennem varierende aktiviteter, og at formålet for dagen er fællesskab</a:t>
            </a:r>
            <a:r>
              <a:rPr lang="da-DK" sz="1200" kern="100">
                <a:solidFill>
                  <a:schemeClr val="accent2"/>
                </a:solidFill>
                <a:ea typeface="Calibri"/>
                <a:cs typeface="Times New Roman"/>
              </a:rPr>
              <a:t>. </a:t>
            </a:r>
            <a:r>
              <a:rPr lang="da-DK" sz="1200" kern="100">
                <a:solidFill>
                  <a:schemeClr val="tx2"/>
                </a:solidFill>
                <a:ea typeface="Calibri"/>
                <a:cs typeface="Times New Roman"/>
              </a:rPr>
              <a:t>Dertil blev det også italesat, at udklædning kan indgå som motivation, hvor elever, der ikke er så glade for bevægelse, har en anden mulighed for at deltage i fællesskabet. Det er også vigtigt for elevernes motivation, at det pædagogiske personale går forrest. Vi har samlet et par gode råd til det pædagogiske personale under afsnittet Fælles opvarmning på side 6.</a:t>
            </a:r>
          </a:p>
          <a:p>
            <a:endParaRPr lang="da-DK" sz="1200">
              <a:solidFill>
                <a:srgbClr val="23675B"/>
              </a:solidFill>
            </a:endParaRPr>
          </a:p>
          <a:p>
            <a:r>
              <a:rPr lang="da-DK" sz="1200">
                <a:solidFill>
                  <a:schemeClr val="tx2"/>
                </a:solidFill>
              </a:rPr>
              <a:t>Rigtig god fornøjelse med materialet </a:t>
            </a:r>
            <a:r>
              <a:rPr lang="da-DK" sz="1200">
                <a:solidFill>
                  <a:schemeClr val="tx2"/>
                </a:solidFill>
                <a:sym typeface="Wingdings" panose="05000000000000000000" pitchFamily="2" charset="2"/>
              </a:rPr>
              <a:t></a:t>
            </a:r>
          </a:p>
          <a:p>
            <a:endParaRPr lang="da-DK" sz="1200" kern="100">
              <a:solidFill>
                <a:srgbClr val="23675B"/>
              </a:solidFill>
              <a:ea typeface="Calibri" panose="020F0502020204030204" pitchFamily="34" charset="0"/>
              <a:cs typeface="Times New Roman" panose="02020603050405020304" pitchFamily="18" charset="0"/>
            </a:endParaRPr>
          </a:p>
          <a:p>
            <a:endParaRPr lang="da-DK" sz="1200">
              <a:solidFill>
                <a:srgbClr val="23675B"/>
              </a:solidFill>
              <a:sym typeface="Wingdings" panose="05000000000000000000" pitchFamily="2" charset="2"/>
            </a:endParaRPr>
          </a:p>
        </p:txBody>
      </p:sp>
      <p:grpSp>
        <p:nvGrpSpPr>
          <p:cNvPr id="2" name="Gruppe 1">
            <a:extLst>
              <a:ext uri="{FF2B5EF4-FFF2-40B4-BE49-F238E27FC236}">
                <a16:creationId xmlns:a16="http://schemas.microsoft.com/office/drawing/2014/main" id="{E10F318B-4BFC-54EF-31A9-64E19951B775}"/>
              </a:ext>
            </a:extLst>
          </p:cNvPr>
          <p:cNvGrpSpPr/>
          <p:nvPr/>
        </p:nvGrpSpPr>
        <p:grpSpPr>
          <a:xfrm>
            <a:off x="429001" y="3559090"/>
            <a:ext cx="5999999" cy="1044000"/>
            <a:chOff x="423864" y="3634036"/>
            <a:chExt cx="5999999" cy="1044000"/>
          </a:xfrm>
        </p:grpSpPr>
        <p:sp>
          <p:nvSpPr>
            <p:cNvPr id="3" name="Ellipse 2">
              <a:extLst>
                <a:ext uri="{FF2B5EF4-FFF2-40B4-BE49-F238E27FC236}">
                  <a16:creationId xmlns:a16="http://schemas.microsoft.com/office/drawing/2014/main" id="{C30727A9-30C1-406A-3A78-C429342515C1}"/>
                </a:ext>
              </a:extLst>
            </p:cNvPr>
            <p:cNvSpPr/>
            <p:nvPr/>
          </p:nvSpPr>
          <p:spPr>
            <a:xfrm>
              <a:off x="4140864" y="3634036"/>
              <a:ext cx="1044000" cy="104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err="1">
                  <a:latin typeface="Franklin Gothic Demi" panose="020B0703020102020204" pitchFamily="34" charset="0"/>
                </a:rPr>
                <a:t>Krea</a:t>
              </a:r>
              <a:endParaRPr lang="da-DK">
                <a:latin typeface="Franklin Gothic Demi" panose="020B0703020102020204" pitchFamily="34" charset="0"/>
              </a:endParaRPr>
            </a:p>
          </p:txBody>
        </p:sp>
        <p:sp>
          <p:nvSpPr>
            <p:cNvPr id="5" name="Ellipse 4">
              <a:extLst>
                <a:ext uri="{FF2B5EF4-FFF2-40B4-BE49-F238E27FC236}">
                  <a16:creationId xmlns:a16="http://schemas.microsoft.com/office/drawing/2014/main" id="{FA571299-FC2D-2755-F50E-A8FEABA9704B}"/>
                </a:ext>
              </a:extLst>
            </p:cNvPr>
            <p:cNvSpPr/>
            <p:nvPr/>
          </p:nvSpPr>
          <p:spPr>
            <a:xfrm>
              <a:off x="423864" y="3634036"/>
              <a:ext cx="1044000" cy="104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a:latin typeface="Franklin Gothic Demi" panose="020B0703020102020204" pitchFamily="34" charset="0"/>
                </a:rPr>
                <a:t>Leg</a:t>
              </a:r>
            </a:p>
          </p:txBody>
        </p:sp>
        <p:sp>
          <p:nvSpPr>
            <p:cNvPr id="6" name="Ellipse 5">
              <a:extLst>
                <a:ext uri="{FF2B5EF4-FFF2-40B4-BE49-F238E27FC236}">
                  <a16:creationId xmlns:a16="http://schemas.microsoft.com/office/drawing/2014/main" id="{43286400-762B-14AD-78B8-5F771E8A5DCB}"/>
                </a:ext>
              </a:extLst>
            </p:cNvPr>
            <p:cNvSpPr/>
            <p:nvPr/>
          </p:nvSpPr>
          <p:spPr>
            <a:xfrm>
              <a:off x="5379863" y="3634036"/>
              <a:ext cx="1044000" cy="1044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a:latin typeface="Franklin Gothic Demi" panose="020B0703020102020204" pitchFamily="34" charset="0"/>
                </a:rPr>
                <a:t>Bold</a:t>
              </a:r>
            </a:p>
          </p:txBody>
        </p:sp>
        <p:sp>
          <p:nvSpPr>
            <p:cNvPr id="8" name="Ellipse 7">
              <a:extLst>
                <a:ext uri="{FF2B5EF4-FFF2-40B4-BE49-F238E27FC236}">
                  <a16:creationId xmlns:a16="http://schemas.microsoft.com/office/drawing/2014/main" id="{B39B442B-5D9C-0E25-1110-9DB45A29A697}"/>
                </a:ext>
              </a:extLst>
            </p:cNvPr>
            <p:cNvSpPr/>
            <p:nvPr/>
          </p:nvSpPr>
          <p:spPr>
            <a:xfrm>
              <a:off x="1662864" y="3634036"/>
              <a:ext cx="1044000" cy="1044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a:latin typeface="Franklin Gothic Demi" panose="020B0703020102020204" pitchFamily="34" charset="0"/>
                </a:rPr>
                <a:t>Udeliv</a:t>
              </a:r>
            </a:p>
          </p:txBody>
        </p:sp>
        <p:sp>
          <p:nvSpPr>
            <p:cNvPr id="9" name="Ellipse 8">
              <a:extLst>
                <a:ext uri="{FF2B5EF4-FFF2-40B4-BE49-F238E27FC236}">
                  <a16:creationId xmlns:a16="http://schemas.microsoft.com/office/drawing/2014/main" id="{C1134A93-8658-42DA-1579-85EEAC9679D6}"/>
                </a:ext>
              </a:extLst>
            </p:cNvPr>
            <p:cNvSpPr/>
            <p:nvPr/>
          </p:nvSpPr>
          <p:spPr>
            <a:xfrm>
              <a:off x="2901864" y="3634036"/>
              <a:ext cx="1044000" cy="1044000"/>
            </a:xfrm>
            <a:prstGeom prst="ellipse">
              <a:avLst/>
            </a:prstGeom>
            <a:solidFill>
              <a:srgbClr val="00B7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err="1">
                  <a:latin typeface="Franklin Gothic Demi" panose="020B0703020102020204" pitchFamily="34" charset="0"/>
                </a:rPr>
                <a:t>Skole-gård</a:t>
              </a:r>
              <a:endParaRPr lang="da-DK" sz="1600">
                <a:latin typeface="Franklin Gothic Demi" panose="020B0703020102020204" pitchFamily="34" charset="0"/>
              </a:endParaRPr>
            </a:p>
          </p:txBody>
        </p:sp>
      </p:grpSp>
      <p:sp>
        <p:nvSpPr>
          <p:cNvPr id="12" name="Tekstfelt 11">
            <a:extLst>
              <a:ext uri="{FF2B5EF4-FFF2-40B4-BE49-F238E27FC236}">
                <a16:creationId xmlns:a16="http://schemas.microsoft.com/office/drawing/2014/main" id="{0BD671C0-9645-C2D5-DD00-5541FA3A80CC}"/>
              </a:ext>
            </a:extLst>
          </p:cNvPr>
          <p:cNvSpPr txBox="1"/>
          <p:nvPr/>
        </p:nvSpPr>
        <p:spPr>
          <a:xfrm>
            <a:off x="6275280" y="370165"/>
            <a:ext cx="381000" cy="276999"/>
          </a:xfrm>
          <a:prstGeom prst="rect">
            <a:avLst/>
          </a:prstGeom>
          <a:noFill/>
        </p:spPr>
        <p:txBody>
          <a:bodyPr wrap="square" rtlCol="0">
            <a:spAutoFit/>
          </a:bodyPr>
          <a:lstStyle/>
          <a:p>
            <a:r>
              <a:rPr lang="da-DK" sz="1200"/>
              <a:t>1</a:t>
            </a:r>
          </a:p>
        </p:txBody>
      </p:sp>
    </p:spTree>
    <p:extLst>
      <p:ext uri="{BB962C8B-B14F-4D97-AF65-F5344CB8AC3E}">
        <p14:creationId xmlns:p14="http://schemas.microsoft.com/office/powerpoint/2010/main" val="385794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a:extLst>
            <a:ext uri="{FF2B5EF4-FFF2-40B4-BE49-F238E27FC236}">
              <a16:creationId xmlns:a16="http://schemas.microsoft.com/office/drawing/2014/main" id="{4DB61128-396F-B060-F49F-58DC459CD512}"/>
            </a:ext>
          </a:extLst>
        </p:cNvPr>
        <p:cNvGrpSpPr/>
        <p:nvPr/>
      </p:nvGrpSpPr>
      <p:grpSpPr>
        <a:xfrm>
          <a:off x="0" y="0"/>
          <a:ext cx="0" cy="0"/>
          <a:chOff x="0" y="0"/>
          <a:chExt cx="0" cy="0"/>
        </a:xfrm>
      </p:grpSpPr>
      <p:sp>
        <p:nvSpPr>
          <p:cNvPr id="15" name="Tekstfelt 14">
            <a:extLst>
              <a:ext uri="{FF2B5EF4-FFF2-40B4-BE49-F238E27FC236}">
                <a16:creationId xmlns:a16="http://schemas.microsoft.com/office/drawing/2014/main" id="{3099FD44-539A-23E6-5398-BF86B150A9D1}"/>
              </a:ext>
            </a:extLst>
          </p:cNvPr>
          <p:cNvSpPr txBox="1"/>
          <p:nvPr/>
        </p:nvSpPr>
        <p:spPr>
          <a:xfrm flipH="1">
            <a:off x="-12783" y="756920"/>
            <a:ext cx="6904981" cy="830997"/>
          </a:xfrm>
          <a:prstGeom prst="rect">
            <a:avLst/>
          </a:prstGeom>
          <a:noFill/>
        </p:spPr>
        <p:txBody>
          <a:bodyPr wrap="square" rtlCol="0">
            <a:spAutoFit/>
          </a:bodyPr>
          <a:lstStyle/>
          <a:p>
            <a:pPr algn="ctr"/>
            <a:r>
              <a:rPr lang="da-DK" sz="4800">
                <a:solidFill>
                  <a:schemeClr val="accent3"/>
                </a:solidFill>
                <a:latin typeface="Franklin Gothic Demi" panose="020B0703020102020204" pitchFamily="34" charset="0"/>
                <a:cs typeface="Dreaming Outloud Pro" panose="03050502040302030504" pitchFamily="66" charset="0"/>
              </a:rPr>
              <a:t>Styrk trivslen med </a:t>
            </a:r>
          </a:p>
        </p:txBody>
      </p:sp>
      <p:sp>
        <p:nvSpPr>
          <p:cNvPr id="5" name="Tekstfelt 4">
            <a:extLst>
              <a:ext uri="{FF2B5EF4-FFF2-40B4-BE49-F238E27FC236}">
                <a16:creationId xmlns:a16="http://schemas.microsoft.com/office/drawing/2014/main" id="{5400BFAF-2DD7-AE90-7157-82E35AC83D0F}"/>
              </a:ext>
            </a:extLst>
          </p:cNvPr>
          <p:cNvSpPr txBox="1"/>
          <p:nvPr/>
        </p:nvSpPr>
        <p:spPr>
          <a:xfrm>
            <a:off x="360124" y="2421274"/>
            <a:ext cx="6137753" cy="5293757"/>
          </a:xfrm>
          <a:prstGeom prst="rect">
            <a:avLst/>
          </a:prstGeom>
          <a:noFill/>
        </p:spPr>
        <p:txBody>
          <a:bodyPr wrap="square" lIns="91440" tIns="45720" rIns="91440" bIns="45720" rtlCol="0" anchor="t">
            <a:spAutoFit/>
          </a:bodyPr>
          <a:lstStyle/>
          <a:p>
            <a:r>
              <a:rPr lang="da-DK" sz="1200" kern="100">
                <a:solidFill>
                  <a:schemeClr val="tx2"/>
                </a:solidFill>
                <a:ea typeface="Calibri"/>
                <a:cs typeface="Times New Roman"/>
              </a:rPr>
              <a:t>Gode relationer gør en forskel for trivslen. Derfor opfordrer Dansk Skoleidræt til, at skolerne prioriterer at lave aktiviteter, der dyrker relationer mellem elever på tværs af klassetrin. Her er Skolernes Motionsdag en oplagt mulighed.</a:t>
            </a:r>
          </a:p>
          <a:p>
            <a:endParaRPr lang="da-DK" sz="1400" kern="100">
              <a:solidFill>
                <a:schemeClr val="accent3"/>
              </a:solidFill>
              <a:ea typeface="Calibri"/>
              <a:cs typeface="Times New Roman"/>
            </a:endParaRPr>
          </a:p>
          <a:p>
            <a:r>
              <a:rPr lang="da-DK" sz="2000" kern="100">
                <a:solidFill>
                  <a:schemeClr val="accent3"/>
                </a:solidFill>
                <a:latin typeface="Franklin Gothic Demi" panose="020B0703020102020204" pitchFamily="34" charset="0"/>
                <a:ea typeface="Calibri"/>
                <a:cs typeface="Times New Roman"/>
              </a:rPr>
              <a:t>Sådan kan stor-lille relationer organiseres</a:t>
            </a:r>
          </a:p>
          <a:p>
            <a:endParaRPr lang="da-DK" sz="1400" kern="100">
              <a:solidFill>
                <a:schemeClr val="accent3"/>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da-DK" sz="1200" kern="100">
                <a:solidFill>
                  <a:schemeClr val="tx2"/>
                </a:solidFill>
                <a:ea typeface="Calibri"/>
                <a:cs typeface="Times New Roman"/>
              </a:rPr>
              <a:t>Klassevis, hvor de ældre elever faciliterer aktiviteterne og støtter eleverne igennem motionsaktiviteterne.</a:t>
            </a:r>
          </a:p>
          <a:p>
            <a:endParaRPr lang="da-DK" sz="1200" kern="100">
              <a:solidFill>
                <a:schemeClr val="tx2"/>
              </a:solidFill>
              <a:ea typeface="Calibri"/>
              <a:cs typeface="Times New Roman"/>
            </a:endParaRPr>
          </a:p>
          <a:p>
            <a:pPr marL="285750" indent="-285750">
              <a:buFont typeface="Arial" panose="020B0604020202020204" pitchFamily="34" charset="0"/>
              <a:buChar char="•"/>
            </a:pPr>
            <a:r>
              <a:rPr lang="da-DK" sz="1200" kern="100">
                <a:solidFill>
                  <a:schemeClr val="tx2"/>
                </a:solidFill>
                <a:ea typeface="Calibri" panose="020F0502020204030204" pitchFamily="34" charset="0"/>
                <a:cs typeface="Times New Roman" panose="02020603050405020304" pitchFamily="18" charset="0"/>
              </a:rPr>
              <a:t>To klasser på tværs – venskabsklasser</a:t>
            </a:r>
          </a:p>
          <a:p>
            <a:pPr marL="742950" lvl="1" indent="-285750">
              <a:buFont typeface="Arial" panose="020B0604020202020204" pitchFamily="34" charset="0"/>
              <a:buChar char="•"/>
            </a:pPr>
            <a:r>
              <a:rPr lang="da-DK" sz="1200" kern="100">
                <a:solidFill>
                  <a:schemeClr val="tx2"/>
                </a:solidFill>
                <a:ea typeface="Calibri" panose="020F0502020204030204" pitchFamily="34" charset="0"/>
                <a:cs typeface="Times New Roman" panose="02020603050405020304" pitchFamily="18" charset="0"/>
              </a:rPr>
              <a:t>0.+ 4. kl.</a:t>
            </a:r>
          </a:p>
          <a:p>
            <a:pPr marL="742950" lvl="1" indent="-285750">
              <a:buFont typeface="Arial" panose="020B0604020202020204" pitchFamily="34" charset="0"/>
              <a:buChar char="•"/>
            </a:pPr>
            <a:r>
              <a:rPr lang="da-DK" sz="1200" kern="100">
                <a:solidFill>
                  <a:schemeClr val="tx2"/>
                </a:solidFill>
                <a:ea typeface="Calibri" panose="020F0502020204030204" pitchFamily="34" charset="0"/>
                <a:cs typeface="Times New Roman" panose="02020603050405020304" pitchFamily="18" charset="0"/>
              </a:rPr>
              <a:t>1.+ 5. kl.</a:t>
            </a:r>
          </a:p>
          <a:p>
            <a:pPr marL="742950" lvl="1" indent="-285750">
              <a:buFont typeface="Arial" panose="020B0604020202020204" pitchFamily="34" charset="0"/>
              <a:buChar char="•"/>
            </a:pPr>
            <a:r>
              <a:rPr lang="da-DK" sz="1200" kern="100">
                <a:solidFill>
                  <a:schemeClr val="tx2"/>
                </a:solidFill>
                <a:ea typeface="Calibri" panose="020F0502020204030204" pitchFamily="34" charset="0"/>
                <a:cs typeface="Times New Roman" panose="02020603050405020304" pitchFamily="18" charset="0"/>
              </a:rPr>
              <a:t>2.+ 6. kl.</a:t>
            </a:r>
          </a:p>
          <a:p>
            <a:pPr marL="742950" lvl="1" indent="-285750">
              <a:buFont typeface="Arial" panose="020B0604020202020204" pitchFamily="34" charset="0"/>
              <a:buChar char="•"/>
            </a:pPr>
            <a:r>
              <a:rPr lang="da-DK" sz="1200" kern="100">
                <a:solidFill>
                  <a:schemeClr val="tx2"/>
                </a:solidFill>
                <a:ea typeface="Calibri" panose="020F0502020204030204" pitchFamily="34" charset="0"/>
                <a:cs typeface="Times New Roman" panose="02020603050405020304" pitchFamily="18" charset="0"/>
              </a:rPr>
              <a:t>3.+ 7. kl. </a:t>
            </a:r>
          </a:p>
          <a:p>
            <a:pPr marL="742950" lvl="1" indent="-285750">
              <a:buFont typeface="Arial" panose="020B0604020202020204" pitchFamily="34" charset="0"/>
              <a:buChar char="•"/>
            </a:pPr>
            <a:r>
              <a:rPr lang="da-DK" sz="1200" kern="100">
                <a:solidFill>
                  <a:schemeClr val="tx2"/>
                </a:solidFill>
                <a:ea typeface="Calibri"/>
                <a:cs typeface="Times New Roman"/>
              </a:rPr>
              <a:t>8.+ 9. kl. – ansvarlige (</a:t>
            </a:r>
            <a:r>
              <a:rPr lang="da-DK" sz="1200" kern="100" err="1">
                <a:solidFill>
                  <a:schemeClr val="tx2"/>
                </a:solidFill>
                <a:ea typeface="Calibri"/>
                <a:cs typeface="Times New Roman"/>
              </a:rPr>
              <a:t>heppere</a:t>
            </a:r>
            <a:r>
              <a:rPr lang="da-DK" sz="1200" kern="100">
                <a:solidFill>
                  <a:schemeClr val="tx2"/>
                </a:solidFill>
                <a:ea typeface="Calibri"/>
                <a:cs typeface="Times New Roman"/>
              </a:rPr>
              <a:t>, tællere, facilitatorer, voksen-venner på motionsløbet)</a:t>
            </a:r>
          </a:p>
          <a:p>
            <a:pPr lvl="1"/>
            <a:endParaRPr lang="da-DK" sz="1200" kern="100">
              <a:solidFill>
                <a:schemeClr val="tx2"/>
              </a:solidFill>
              <a:ea typeface="Calibri"/>
              <a:cs typeface="Times New Roman"/>
            </a:endParaRPr>
          </a:p>
          <a:p>
            <a:pPr marL="285750" indent="-285750">
              <a:buFont typeface="Arial" panose="020B0604020202020204" pitchFamily="34" charset="0"/>
              <a:buChar char="•"/>
            </a:pPr>
            <a:r>
              <a:rPr lang="da-DK" sz="1200" kern="100">
                <a:solidFill>
                  <a:schemeClr val="tx2"/>
                </a:solidFill>
                <a:ea typeface="Calibri" panose="020F0502020204030204" pitchFamily="34" charset="0"/>
                <a:cs typeface="Times New Roman" panose="02020603050405020304" pitchFamily="18" charset="0"/>
              </a:rPr>
              <a:t>Hele skolen – på tværs af alle årgange i hold </a:t>
            </a:r>
          </a:p>
          <a:p>
            <a:endParaRPr lang="da-DK" sz="1200" kern="100">
              <a:solidFill>
                <a:schemeClr val="tx2"/>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da-DK" sz="1200" kern="100">
                <a:solidFill>
                  <a:schemeClr val="tx2"/>
                </a:solidFill>
                <a:ea typeface="Calibri"/>
                <a:cs typeface="Times New Roman"/>
              </a:rPr>
              <a:t>Inddeling i hhv. indskoling, mellemtrin og udskoling – blandede hold på tværs</a:t>
            </a:r>
          </a:p>
          <a:p>
            <a:endParaRPr lang="da-DK" sz="1200" kern="100">
              <a:solidFill>
                <a:schemeClr val="tx2"/>
              </a:solidFill>
              <a:ea typeface="Calibri"/>
              <a:cs typeface="Times New Roman"/>
            </a:endParaRPr>
          </a:p>
          <a:p>
            <a:pPr marL="285750" indent="-285750">
              <a:buFont typeface="Arial" panose="020B0604020202020204" pitchFamily="34" charset="0"/>
              <a:buChar char="•"/>
            </a:pPr>
            <a:r>
              <a:rPr lang="da-DK" sz="1200" kern="100">
                <a:solidFill>
                  <a:schemeClr val="tx2"/>
                </a:solidFill>
                <a:ea typeface="Calibri"/>
                <a:cs typeface="Times New Roman"/>
              </a:rPr>
              <a:t>Små grupper med venskabsvenner (fx 3 venskabs-par)</a:t>
            </a:r>
          </a:p>
          <a:p>
            <a:endParaRPr lang="da-DK" sz="1200" kern="100">
              <a:solidFill>
                <a:schemeClr val="tx2"/>
              </a:solidFill>
              <a:ea typeface="Calibri"/>
              <a:cs typeface="Times New Roman"/>
            </a:endParaRPr>
          </a:p>
          <a:p>
            <a:pPr marL="285750" indent="-285750">
              <a:buFont typeface="Arial" panose="020B0604020202020204" pitchFamily="34" charset="0"/>
              <a:buChar char="•"/>
            </a:pPr>
            <a:r>
              <a:rPr lang="da-DK" sz="1200" kern="100">
                <a:solidFill>
                  <a:schemeClr val="tx2"/>
                </a:solidFill>
                <a:ea typeface="Calibri" panose="020F0502020204030204" pitchFamily="34" charset="0"/>
                <a:cs typeface="Times New Roman" panose="02020603050405020304" pitchFamily="18" charset="0"/>
              </a:rPr>
              <a:t>Alle på samme sted – så de ser hinanden</a:t>
            </a:r>
          </a:p>
          <a:p>
            <a:pPr marL="285750" indent="-285750">
              <a:buFont typeface="Arial" panose="020B0604020202020204" pitchFamily="34" charset="0"/>
              <a:buChar char="•"/>
            </a:pPr>
            <a:endParaRPr lang="da-DK" sz="1200" kern="100">
              <a:solidFill>
                <a:schemeClr val="tx2"/>
              </a:solidFill>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da-DK" sz="1200" kern="100">
                <a:solidFill>
                  <a:schemeClr val="tx2"/>
                </a:solidFill>
                <a:ea typeface="Calibri" panose="020F0502020204030204" pitchFamily="34" charset="0"/>
                <a:cs typeface="Times New Roman" panose="02020603050405020304" pitchFamily="18" charset="0"/>
              </a:rPr>
              <a:t>Inddrag Legepatruljen eller Junioridrætslederne</a:t>
            </a:r>
          </a:p>
          <a:p>
            <a:endParaRPr lang="da-DK" sz="1400" kern="100">
              <a:solidFill>
                <a:schemeClr val="accent3"/>
              </a:solidFill>
              <a:ea typeface="Calibri"/>
              <a:cs typeface="Times New Roman"/>
            </a:endParaRPr>
          </a:p>
        </p:txBody>
      </p:sp>
      <p:sp>
        <p:nvSpPr>
          <p:cNvPr id="3" name="Ellipse 2">
            <a:extLst>
              <a:ext uri="{FF2B5EF4-FFF2-40B4-BE49-F238E27FC236}">
                <a16:creationId xmlns:a16="http://schemas.microsoft.com/office/drawing/2014/main" id="{0D925382-5078-EB75-C1F1-EEF56568608E}"/>
              </a:ext>
            </a:extLst>
          </p:cNvPr>
          <p:cNvSpPr/>
          <p:nvPr/>
        </p:nvSpPr>
        <p:spPr>
          <a:xfrm>
            <a:off x="4022104" y="7276325"/>
            <a:ext cx="2419039" cy="1339355"/>
          </a:xfrm>
          <a:prstGeom prst="ellipse">
            <a:avLst/>
          </a:prstGeom>
          <a:solidFill>
            <a:schemeClr val="accent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kern="100">
                <a:solidFill>
                  <a:srgbClr val="FFFFFF"/>
                </a:solidFill>
                <a:ea typeface="Calibri"/>
                <a:cs typeface="Times New Roman"/>
              </a:rPr>
              <a:t>Præsenter eleverne for deres ”venskabsven” på forhånd. Det skaber tryghed.</a:t>
            </a:r>
            <a:endParaRPr lang="da-DK" sz="1400" kern="100">
              <a:solidFill>
                <a:srgbClr val="FFFFFF"/>
              </a:solidFill>
              <a:ea typeface="Calibri"/>
              <a:cs typeface="Times New Roman"/>
            </a:endParaRPr>
          </a:p>
        </p:txBody>
      </p:sp>
      <p:sp>
        <p:nvSpPr>
          <p:cNvPr id="2" name="Tekstfelt 1">
            <a:extLst>
              <a:ext uri="{FF2B5EF4-FFF2-40B4-BE49-F238E27FC236}">
                <a16:creationId xmlns:a16="http://schemas.microsoft.com/office/drawing/2014/main" id="{ECA6F7D7-DFFD-B8EC-9133-606DBB14F0B0}"/>
              </a:ext>
            </a:extLst>
          </p:cNvPr>
          <p:cNvSpPr txBox="1"/>
          <p:nvPr/>
        </p:nvSpPr>
        <p:spPr>
          <a:xfrm flipH="1">
            <a:off x="-12783" y="1358264"/>
            <a:ext cx="6904981" cy="1015663"/>
          </a:xfrm>
          <a:prstGeom prst="rect">
            <a:avLst/>
          </a:prstGeom>
          <a:noFill/>
        </p:spPr>
        <p:txBody>
          <a:bodyPr wrap="square" rtlCol="0">
            <a:spAutoFit/>
          </a:bodyPr>
          <a:lstStyle/>
          <a:p>
            <a:pPr algn="ctr"/>
            <a:r>
              <a:rPr lang="da-DK" sz="6000">
                <a:solidFill>
                  <a:schemeClr val="accent2"/>
                </a:solidFill>
                <a:latin typeface="Franklin Gothic Demi" panose="020B0703020102020204" pitchFamily="34" charset="0"/>
                <a:cs typeface="Dreaming Outloud Pro" panose="03050502040302030504" pitchFamily="66" charset="0"/>
              </a:rPr>
              <a:t>STOR</a:t>
            </a:r>
            <a:r>
              <a:rPr lang="da-DK" sz="4800">
                <a:solidFill>
                  <a:schemeClr val="accent2"/>
                </a:solidFill>
                <a:latin typeface="Franklin Gothic Demi" panose="020B0703020102020204" pitchFamily="34" charset="0"/>
                <a:cs typeface="Dreaming Outloud Pro" panose="03050502040302030504" pitchFamily="66" charset="0"/>
              </a:rPr>
              <a:t>-</a:t>
            </a:r>
            <a:r>
              <a:rPr lang="da-DK" sz="3600">
                <a:solidFill>
                  <a:schemeClr val="accent2"/>
                </a:solidFill>
                <a:latin typeface="Franklin Gothic Demi" panose="020B0703020102020204" pitchFamily="34" charset="0"/>
                <a:cs typeface="Dreaming Outloud Pro" panose="03050502040302030504" pitchFamily="66" charset="0"/>
              </a:rPr>
              <a:t>lille</a:t>
            </a:r>
            <a:r>
              <a:rPr lang="da-DK" sz="4800">
                <a:solidFill>
                  <a:schemeClr val="accent3"/>
                </a:solidFill>
                <a:latin typeface="Franklin Gothic Demi" panose="020B0703020102020204" pitchFamily="34" charset="0"/>
                <a:cs typeface="Dreaming Outloud Pro" panose="03050502040302030504" pitchFamily="66" charset="0"/>
              </a:rPr>
              <a:t> aktiviteter</a:t>
            </a:r>
            <a:endParaRPr lang="da-DK" sz="1200">
              <a:solidFill>
                <a:schemeClr val="accent3"/>
              </a:solidFill>
              <a:latin typeface="Franklin Gothic Demi" panose="020B0703020102020204" pitchFamily="34" charset="0"/>
              <a:cs typeface="Dreaming Outloud Pro" panose="03050502040302030504" pitchFamily="66" charset="0"/>
            </a:endParaRPr>
          </a:p>
        </p:txBody>
      </p:sp>
      <p:sp>
        <p:nvSpPr>
          <p:cNvPr id="9" name="Tekstfelt 8">
            <a:extLst>
              <a:ext uri="{FF2B5EF4-FFF2-40B4-BE49-F238E27FC236}">
                <a16:creationId xmlns:a16="http://schemas.microsoft.com/office/drawing/2014/main" id="{9BC0AAF3-84FB-C542-F20E-E122E3990750}"/>
              </a:ext>
            </a:extLst>
          </p:cNvPr>
          <p:cNvSpPr txBox="1"/>
          <p:nvPr/>
        </p:nvSpPr>
        <p:spPr>
          <a:xfrm>
            <a:off x="6275280" y="370165"/>
            <a:ext cx="381000" cy="276999"/>
          </a:xfrm>
          <a:prstGeom prst="rect">
            <a:avLst/>
          </a:prstGeom>
          <a:noFill/>
        </p:spPr>
        <p:txBody>
          <a:bodyPr wrap="square" rtlCol="0">
            <a:spAutoFit/>
          </a:bodyPr>
          <a:lstStyle/>
          <a:p>
            <a:r>
              <a:rPr lang="da-DK" sz="1200"/>
              <a:t>2</a:t>
            </a:r>
          </a:p>
        </p:txBody>
      </p:sp>
    </p:spTree>
    <p:extLst>
      <p:ext uri="{BB962C8B-B14F-4D97-AF65-F5344CB8AC3E}">
        <p14:creationId xmlns:p14="http://schemas.microsoft.com/office/powerpoint/2010/main" val="3498575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3" name="Rektangel: afrundede hjørner 2">
            <a:extLst>
              <a:ext uri="{FF2B5EF4-FFF2-40B4-BE49-F238E27FC236}">
                <a16:creationId xmlns:a16="http://schemas.microsoft.com/office/drawing/2014/main" id="{90BB1AD8-C0A8-F5AE-2E30-BB861B1FF0BF}"/>
              </a:ext>
            </a:extLst>
          </p:cNvPr>
          <p:cNvSpPr/>
          <p:nvPr/>
        </p:nvSpPr>
        <p:spPr>
          <a:xfrm>
            <a:off x="688736" y="2767214"/>
            <a:ext cx="5400675" cy="266700"/>
          </a:xfrm>
          <a:prstGeom prst="roundRect">
            <a:avLst/>
          </a:prstGeom>
          <a:solidFill>
            <a:schemeClr val="accent2">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nSpc>
                <a:spcPct val="150000"/>
              </a:lnSpc>
            </a:pPr>
            <a:r>
              <a:rPr lang="da-DK" sz="1200" kern="100">
                <a:solidFill>
                  <a:schemeClr val="tx2"/>
                </a:solidFill>
                <a:ea typeface="Calibri"/>
                <a:cs typeface="Times New Roman"/>
              </a:rPr>
              <a:t>P</a:t>
            </a:r>
            <a:r>
              <a:rPr lang="da-DK" sz="1200" kern="100">
                <a:solidFill>
                  <a:schemeClr val="tx2"/>
                </a:solidFill>
                <a:effectLst/>
                <a:ea typeface="Calibri"/>
                <a:cs typeface="Times New Roman"/>
              </a:rPr>
              <a:t>rogram uge 40-41 </a:t>
            </a:r>
            <a:r>
              <a:rPr lang="da-DK" sz="1200" kern="100">
                <a:solidFill>
                  <a:schemeClr val="tx2"/>
                </a:solidFill>
                <a:ea typeface="Calibri"/>
                <a:cs typeface="Times New Roman"/>
              </a:rPr>
              <a:t>– forberedelse til motionsdagen		side 4</a:t>
            </a:r>
            <a:endParaRPr lang="da-DK" sz="1200" kern="100">
              <a:solidFill>
                <a:schemeClr val="tx2"/>
              </a:solidFill>
              <a:effectLst/>
              <a:ea typeface="Calibri" panose="020F0502020204030204" pitchFamily="34" charset="0"/>
              <a:cs typeface="Times New Roman" panose="02020603050405020304" pitchFamily="18" charset="0"/>
            </a:endParaRPr>
          </a:p>
        </p:txBody>
      </p:sp>
      <p:sp>
        <p:nvSpPr>
          <p:cNvPr id="6" name="Rektangel: afrundede hjørner 5">
            <a:extLst>
              <a:ext uri="{FF2B5EF4-FFF2-40B4-BE49-F238E27FC236}">
                <a16:creationId xmlns:a16="http://schemas.microsoft.com/office/drawing/2014/main" id="{56EDDD9B-64B7-12D9-81CD-D9492ABD38B2}"/>
              </a:ext>
            </a:extLst>
          </p:cNvPr>
          <p:cNvSpPr/>
          <p:nvPr/>
        </p:nvSpPr>
        <p:spPr>
          <a:xfrm>
            <a:off x="688736" y="3194743"/>
            <a:ext cx="5400675" cy="266700"/>
          </a:xfrm>
          <a:prstGeom prst="roundRect">
            <a:avLst/>
          </a:prstGeom>
          <a:solidFill>
            <a:schemeClr val="accent2">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a-DK" sz="1200" kern="100">
                <a:solidFill>
                  <a:schemeClr val="tx2"/>
                </a:solidFill>
                <a:ea typeface="Calibri" panose="020F0502020204030204" pitchFamily="34" charset="0"/>
                <a:cs typeface="Times New Roman" panose="02020603050405020304" pitchFamily="18" charset="0"/>
              </a:rPr>
              <a:t>Forslag til program for Skolernes Motionsdag		side 5</a:t>
            </a:r>
            <a:endParaRPr lang="da-DK" sz="1200" kern="100">
              <a:solidFill>
                <a:schemeClr val="tx2"/>
              </a:solidFill>
              <a:effectLst/>
              <a:ea typeface="Calibri" panose="020F0502020204030204" pitchFamily="34" charset="0"/>
              <a:cs typeface="Times New Roman" panose="02020603050405020304" pitchFamily="18" charset="0"/>
            </a:endParaRPr>
          </a:p>
          <a:p>
            <a:endParaRPr lang="da-DK"/>
          </a:p>
        </p:txBody>
      </p:sp>
      <p:sp>
        <p:nvSpPr>
          <p:cNvPr id="7" name="Rektangel: afrundede hjørner 6">
            <a:extLst>
              <a:ext uri="{FF2B5EF4-FFF2-40B4-BE49-F238E27FC236}">
                <a16:creationId xmlns:a16="http://schemas.microsoft.com/office/drawing/2014/main" id="{E4EACCC0-BDCB-CD37-041A-273D1D39FA06}"/>
              </a:ext>
            </a:extLst>
          </p:cNvPr>
          <p:cNvSpPr/>
          <p:nvPr/>
        </p:nvSpPr>
        <p:spPr>
          <a:xfrm>
            <a:off x="688736" y="3598661"/>
            <a:ext cx="5400675" cy="266700"/>
          </a:xfrm>
          <a:prstGeom prst="roundRect">
            <a:avLst/>
          </a:prstGeom>
          <a:solidFill>
            <a:schemeClr val="accent2">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da-DK" sz="1200" kern="100">
                <a:solidFill>
                  <a:schemeClr val="tx2"/>
                </a:solidFill>
                <a:effectLst/>
                <a:ea typeface="Calibri" panose="020F0502020204030204" pitchFamily="34" charset="0"/>
                <a:cs typeface="Times New Roman" panose="02020603050405020304" pitchFamily="18" charset="0"/>
              </a:rPr>
              <a:t>Fælles opvarmning 				side 6</a:t>
            </a:r>
          </a:p>
        </p:txBody>
      </p:sp>
      <p:sp>
        <p:nvSpPr>
          <p:cNvPr id="8" name="Rektangel: afrundede hjørner 7">
            <a:extLst>
              <a:ext uri="{FF2B5EF4-FFF2-40B4-BE49-F238E27FC236}">
                <a16:creationId xmlns:a16="http://schemas.microsoft.com/office/drawing/2014/main" id="{41905B9C-750F-D7F3-6DF8-AA3D4F376524}"/>
              </a:ext>
            </a:extLst>
          </p:cNvPr>
          <p:cNvSpPr/>
          <p:nvPr/>
        </p:nvSpPr>
        <p:spPr>
          <a:xfrm>
            <a:off x="688736" y="4002579"/>
            <a:ext cx="5400675" cy="266700"/>
          </a:xfrm>
          <a:prstGeom prst="roundRect">
            <a:avLst/>
          </a:prstGeom>
          <a:solidFill>
            <a:schemeClr val="accent2">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r>
              <a:rPr lang="da-DK" sz="1200" kern="100">
                <a:solidFill>
                  <a:schemeClr val="tx2"/>
                </a:solidFill>
                <a:ea typeface="Calibri" panose="020F0502020204030204" pitchFamily="34" charset="0"/>
                <a:cs typeface="Times New Roman" panose="02020603050405020304" pitchFamily="18" charset="0"/>
              </a:rPr>
              <a:t>Stationer (Fællesskabende aktiviteter)			side 7</a:t>
            </a:r>
          </a:p>
        </p:txBody>
      </p:sp>
      <p:sp>
        <p:nvSpPr>
          <p:cNvPr id="9" name="Rektangel: afrundede hjørner 8">
            <a:extLst>
              <a:ext uri="{FF2B5EF4-FFF2-40B4-BE49-F238E27FC236}">
                <a16:creationId xmlns:a16="http://schemas.microsoft.com/office/drawing/2014/main" id="{E8E6F5BA-929C-556F-853B-DDF8D112CB65}"/>
              </a:ext>
            </a:extLst>
          </p:cNvPr>
          <p:cNvSpPr/>
          <p:nvPr/>
        </p:nvSpPr>
        <p:spPr>
          <a:xfrm>
            <a:off x="688736" y="4406497"/>
            <a:ext cx="5400675" cy="266700"/>
          </a:xfrm>
          <a:prstGeom prst="roundRect">
            <a:avLst/>
          </a:prstGeom>
          <a:solidFill>
            <a:schemeClr val="accent2">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a-DK" sz="1200" kern="100">
                <a:solidFill>
                  <a:schemeClr val="tx2"/>
                </a:solidFill>
                <a:ea typeface="Calibri" panose="020F0502020204030204" pitchFamily="34" charset="0"/>
                <a:cs typeface="Times New Roman" panose="02020603050405020304" pitchFamily="18" charset="0"/>
              </a:rPr>
              <a:t>Leg					side 8</a:t>
            </a:r>
          </a:p>
        </p:txBody>
      </p:sp>
      <p:sp>
        <p:nvSpPr>
          <p:cNvPr id="10" name="Rektangel: afrundede hjørner 9">
            <a:extLst>
              <a:ext uri="{FF2B5EF4-FFF2-40B4-BE49-F238E27FC236}">
                <a16:creationId xmlns:a16="http://schemas.microsoft.com/office/drawing/2014/main" id="{7765CD02-E731-38B3-2428-3C7A4E01492C}"/>
              </a:ext>
            </a:extLst>
          </p:cNvPr>
          <p:cNvSpPr/>
          <p:nvPr/>
        </p:nvSpPr>
        <p:spPr>
          <a:xfrm>
            <a:off x="688736" y="4810415"/>
            <a:ext cx="5400675" cy="266700"/>
          </a:xfrm>
          <a:prstGeom prst="roundRect">
            <a:avLst/>
          </a:prstGeom>
          <a:solidFill>
            <a:schemeClr val="accent2">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85750" indent="-285750">
              <a:buFont typeface="Arial" panose="020B0604020202020204" pitchFamily="34" charset="0"/>
              <a:buChar char="•"/>
            </a:pPr>
            <a:r>
              <a:rPr lang="da-DK" sz="1200" kern="100">
                <a:solidFill>
                  <a:schemeClr val="tx2"/>
                </a:solidFill>
                <a:ea typeface="Calibri" panose="020F0502020204030204" pitchFamily="34" charset="0"/>
                <a:cs typeface="Times New Roman" panose="02020603050405020304" pitchFamily="18" charset="0"/>
              </a:rPr>
              <a:t>Udeliv					side 9</a:t>
            </a:r>
          </a:p>
        </p:txBody>
      </p:sp>
      <p:sp>
        <p:nvSpPr>
          <p:cNvPr id="11" name="Rektangel: afrundede hjørner 10">
            <a:extLst>
              <a:ext uri="{FF2B5EF4-FFF2-40B4-BE49-F238E27FC236}">
                <a16:creationId xmlns:a16="http://schemas.microsoft.com/office/drawing/2014/main" id="{0D9270B1-5079-8537-8944-CD4F7A53F47A}"/>
              </a:ext>
            </a:extLst>
          </p:cNvPr>
          <p:cNvSpPr/>
          <p:nvPr/>
        </p:nvSpPr>
        <p:spPr>
          <a:xfrm>
            <a:off x="688736" y="5214333"/>
            <a:ext cx="5400675" cy="266700"/>
          </a:xfrm>
          <a:prstGeom prst="roundRect">
            <a:avLst/>
          </a:prstGeom>
          <a:solidFill>
            <a:schemeClr val="accent2">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85750" indent="-285750">
              <a:buFont typeface="Arial" panose="020B0604020202020204" pitchFamily="34" charset="0"/>
              <a:buChar char="•"/>
            </a:pPr>
            <a:r>
              <a:rPr lang="da-DK" sz="1200" kern="100">
                <a:solidFill>
                  <a:schemeClr val="tx2"/>
                </a:solidFill>
                <a:ea typeface="Calibri" panose="020F0502020204030204" pitchFamily="34" charset="0"/>
                <a:cs typeface="Times New Roman" panose="02020603050405020304" pitchFamily="18" charset="0"/>
              </a:rPr>
              <a:t>Skolegård				side 10</a:t>
            </a:r>
          </a:p>
        </p:txBody>
      </p:sp>
      <p:sp>
        <p:nvSpPr>
          <p:cNvPr id="12" name="Rektangel: afrundede hjørner 11">
            <a:extLst>
              <a:ext uri="{FF2B5EF4-FFF2-40B4-BE49-F238E27FC236}">
                <a16:creationId xmlns:a16="http://schemas.microsoft.com/office/drawing/2014/main" id="{175E58A8-F00A-59FE-87C8-17113C2FD06B}"/>
              </a:ext>
            </a:extLst>
          </p:cNvPr>
          <p:cNvSpPr/>
          <p:nvPr/>
        </p:nvSpPr>
        <p:spPr>
          <a:xfrm>
            <a:off x="688736" y="5618251"/>
            <a:ext cx="5400675" cy="266700"/>
          </a:xfrm>
          <a:prstGeom prst="roundRect">
            <a:avLst/>
          </a:prstGeom>
          <a:solidFill>
            <a:schemeClr val="accent2">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85750" indent="-285750">
              <a:buFont typeface="Arial" panose="020B0604020202020204" pitchFamily="34" charset="0"/>
              <a:buChar char="•"/>
            </a:pPr>
            <a:r>
              <a:rPr lang="da-DK" sz="1200" err="1">
                <a:solidFill>
                  <a:schemeClr val="tx2"/>
                </a:solidFill>
              </a:rPr>
              <a:t>Krea</a:t>
            </a:r>
            <a:r>
              <a:rPr lang="da-DK" sz="1200">
                <a:solidFill>
                  <a:schemeClr val="tx2"/>
                </a:solidFill>
              </a:rPr>
              <a:t>					side 11</a:t>
            </a:r>
            <a:endParaRPr lang="da-DK" sz="1800" kern="100">
              <a:solidFill>
                <a:schemeClr val="tx2"/>
              </a:solidFill>
              <a:ea typeface="Calibri" panose="020F0502020204030204" pitchFamily="34" charset="0"/>
              <a:cs typeface="Times New Roman" panose="02020603050405020304" pitchFamily="18" charset="0"/>
            </a:endParaRPr>
          </a:p>
        </p:txBody>
      </p:sp>
      <p:sp>
        <p:nvSpPr>
          <p:cNvPr id="13" name="Rektangel: afrundede hjørner 12">
            <a:extLst>
              <a:ext uri="{FF2B5EF4-FFF2-40B4-BE49-F238E27FC236}">
                <a16:creationId xmlns:a16="http://schemas.microsoft.com/office/drawing/2014/main" id="{11BB94FF-6A93-7D61-9E7A-0B1454A437FD}"/>
              </a:ext>
            </a:extLst>
          </p:cNvPr>
          <p:cNvSpPr/>
          <p:nvPr/>
        </p:nvSpPr>
        <p:spPr>
          <a:xfrm>
            <a:off x="688736" y="6022169"/>
            <a:ext cx="5400675" cy="266700"/>
          </a:xfrm>
          <a:prstGeom prst="roundRect">
            <a:avLst/>
          </a:prstGeom>
          <a:solidFill>
            <a:schemeClr val="accent2">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85750" indent="-285750">
              <a:buFont typeface="Arial" panose="020B0604020202020204" pitchFamily="34" charset="0"/>
              <a:buChar char="•"/>
            </a:pPr>
            <a:r>
              <a:rPr lang="da-DK" sz="1200" kern="100">
                <a:solidFill>
                  <a:schemeClr val="tx2"/>
                </a:solidFill>
                <a:ea typeface="Calibri" panose="020F0502020204030204" pitchFamily="34" charset="0"/>
                <a:cs typeface="Times New Roman" panose="02020603050405020304" pitchFamily="18" charset="0"/>
              </a:rPr>
              <a:t>Bold					side 12</a:t>
            </a:r>
            <a:endParaRPr lang="da-DK"/>
          </a:p>
        </p:txBody>
      </p:sp>
      <p:sp>
        <p:nvSpPr>
          <p:cNvPr id="4" name="Tekstfelt 3">
            <a:extLst>
              <a:ext uri="{FF2B5EF4-FFF2-40B4-BE49-F238E27FC236}">
                <a16:creationId xmlns:a16="http://schemas.microsoft.com/office/drawing/2014/main" id="{4BFEA3AF-DDBE-62EF-E427-93C8C13D7CE6}"/>
              </a:ext>
            </a:extLst>
          </p:cNvPr>
          <p:cNvSpPr txBox="1"/>
          <p:nvPr/>
        </p:nvSpPr>
        <p:spPr>
          <a:xfrm>
            <a:off x="687005" y="2202700"/>
            <a:ext cx="6137753" cy="369332"/>
          </a:xfrm>
          <a:prstGeom prst="rect">
            <a:avLst/>
          </a:prstGeom>
          <a:noFill/>
        </p:spPr>
        <p:txBody>
          <a:bodyPr wrap="square" lIns="91440" tIns="45720" rIns="91440" bIns="45720" rtlCol="0" anchor="t">
            <a:spAutoFit/>
          </a:bodyPr>
          <a:lstStyle/>
          <a:p>
            <a:r>
              <a:rPr lang="da-DK" u="sng" kern="100">
                <a:solidFill>
                  <a:schemeClr val="accent3"/>
                </a:solidFill>
                <a:effectLst/>
                <a:latin typeface="Franklin Gothic Demi" panose="020B0703020102020204" pitchFamily="34" charset="0"/>
                <a:ea typeface="Calibri" panose="020F0502020204030204" pitchFamily="34" charset="0"/>
                <a:cs typeface="Times New Roman" panose="02020603050405020304" pitchFamily="18" charset="0"/>
              </a:rPr>
              <a:t>I dette materiale finder du:</a:t>
            </a:r>
            <a:endParaRPr lang="da-DK" sz="800"/>
          </a:p>
        </p:txBody>
      </p:sp>
      <p:sp>
        <p:nvSpPr>
          <p:cNvPr id="14" name="Rektangel: afrundede hjørner 13">
            <a:extLst>
              <a:ext uri="{FF2B5EF4-FFF2-40B4-BE49-F238E27FC236}">
                <a16:creationId xmlns:a16="http://schemas.microsoft.com/office/drawing/2014/main" id="{41F123F6-956A-5244-DE5D-59A920796A9E}"/>
              </a:ext>
            </a:extLst>
          </p:cNvPr>
          <p:cNvSpPr/>
          <p:nvPr/>
        </p:nvSpPr>
        <p:spPr>
          <a:xfrm>
            <a:off x="688736" y="6426087"/>
            <a:ext cx="5400675" cy="266700"/>
          </a:xfrm>
          <a:prstGeom prst="roundRect">
            <a:avLst/>
          </a:prstGeom>
          <a:solidFill>
            <a:schemeClr val="accent2">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nSpc>
                <a:spcPct val="150000"/>
              </a:lnSpc>
            </a:pPr>
            <a:r>
              <a:rPr lang="da-DK" sz="1200" kern="100">
                <a:solidFill>
                  <a:schemeClr val="tx2"/>
                </a:solidFill>
                <a:ea typeface="Calibri" panose="020F0502020204030204" pitchFamily="34" charset="0"/>
                <a:cs typeface="Times New Roman" panose="02020603050405020304" pitchFamily="18" charset="0"/>
              </a:rPr>
              <a:t>Motionsaktiviteter				side 13</a:t>
            </a:r>
          </a:p>
        </p:txBody>
      </p:sp>
      <p:sp>
        <p:nvSpPr>
          <p:cNvPr id="15" name="Rektangel: afrundede hjørner 14">
            <a:extLst>
              <a:ext uri="{FF2B5EF4-FFF2-40B4-BE49-F238E27FC236}">
                <a16:creationId xmlns:a16="http://schemas.microsoft.com/office/drawing/2014/main" id="{2CBA08FF-4A4D-8D98-817D-28EDDFA59812}"/>
              </a:ext>
            </a:extLst>
          </p:cNvPr>
          <p:cNvSpPr/>
          <p:nvPr/>
        </p:nvSpPr>
        <p:spPr>
          <a:xfrm>
            <a:off x="688736" y="6830005"/>
            <a:ext cx="5400675" cy="266700"/>
          </a:xfrm>
          <a:prstGeom prst="roundRect">
            <a:avLst/>
          </a:prstGeom>
          <a:solidFill>
            <a:schemeClr val="accent2">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nSpc>
                <a:spcPct val="150000"/>
              </a:lnSpc>
            </a:pPr>
            <a:r>
              <a:rPr lang="da-DK" sz="1200" kern="100">
                <a:solidFill>
                  <a:schemeClr val="tx2"/>
                </a:solidFill>
                <a:ea typeface="Calibri" panose="020F0502020204030204" pitchFamily="34" charset="0"/>
                <a:cs typeface="Times New Roman" panose="02020603050405020304" pitchFamily="18" charset="0"/>
              </a:rPr>
              <a:t>Fælles afslutning				side 14</a:t>
            </a:r>
          </a:p>
        </p:txBody>
      </p:sp>
      <p:sp>
        <p:nvSpPr>
          <p:cNvPr id="2" name="Tekstfelt 1">
            <a:extLst>
              <a:ext uri="{FF2B5EF4-FFF2-40B4-BE49-F238E27FC236}">
                <a16:creationId xmlns:a16="http://schemas.microsoft.com/office/drawing/2014/main" id="{27207427-D240-4F76-7160-04F7253450D6}"/>
              </a:ext>
            </a:extLst>
          </p:cNvPr>
          <p:cNvSpPr txBox="1"/>
          <p:nvPr/>
        </p:nvSpPr>
        <p:spPr>
          <a:xfrm flipH="1">
            <a:off x="-80223" y="756920"/>
            <a:ext cx="6904981" cy="830997"/>
          </a:xfrm>
          <a:prstGeom prst="rect">
            <a:avLst/>
          </a:prstGeom>
          <a:noFill/>
        </p:spPr>
        <p:txBody>
          <a:bodyPr wrap="square" rtlCol="0">
            <a:spAutoFit/>
          </a:bodyPr>
          <a:lstStyle/>
          <a:p>
            <a:pPr algn="ctr"/>
            <a:r>
              <a:rPr lang="da-DK" sz="4800">
                <a:solidFill>
                  <a:schemeClr val="accent3"/>
                </a:solidFill>
                <a:latin typeface="Franklin Gothic Demi" panose="020B0703020102020204" pitchFamily="34" charset="0"/>
                <a:cs typeface="Dreaming Outloud Pro" panose="03050502040302030504" pitchFamily="66" charset="0"/>
              </a:rPr>
              <a:t>Indhold</a:t>
            </a:r>
          </a:p>
        </p:txBody>
      </p:sp>
      <p:grpSp>
        <p:nvGrpSpPr>
          <p:cNvPr id="5" name="Gruppe 4">
            <a:extLst>
              <a:ext uri="{FF2B5EF4-FFF2-40B4-BE49-F238E27FC236}">
                <a16:creationId xmlns:a16="http://schemas.microsoft.com/office/drawing/2014/main" id="{224F5ECB-7C0D-2FC1-5AB3-0293B44A6E56}"/>
              </a:ext>
            </a:extLst>
          </p:cNvPr>
          <p:cNvGrpSpPr/>
          <p:nvPr/>
        </p:nvGrpSpPr>
        <p:grpSpPr>
          <a:xfrm>
            <a:off x="687005" y="7500618"/>
            <a:ext cx="5400675" cy="572501"/>
            <a:chOff x="873774" y="7196415"/>
            <a:chExt cx="5110451" cy="663040"/>
          </a:xfrm>
        </p:grpSpPr>
        <p:sp>
          <p:nvSpPr>
            <p:cNvPr id="17" name="Rektangel: afrundede hjørner 16">
              <a:hlinkClick r:id="rId3"/>
              <a:extLst>
                <a:ext uri="{FF2B5EF4-FFF2-40B4-BE49-F238E27FC236}">
                  <a16:creationId xmlns:a16="http://schemas.microsoft.com/office/drawing/2014/main" id="{13155820-BE62-F69E-CE3D-DB00502A65BB}"/>
                </a:ext>
              </a:extLst>
            </p:cNvPr>
            <p:cNvSpPr/>
            <p:nvPr/>
          </p:nvSpPr>
          <p:spPr>
            <a:xfrm>
              <a:off x="873774" y="7196415"/>
              <a:ext cx="5110451" cy="361249"/>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a:extLst>
                <a:ext uri="{FF2B5EF4-FFF2-40B4-BE49-F238E27FC236}">
                  <a16:creationId xmlns:a16="http://schemas.microsoft.com/office/drawing/2014/main" id="{A9FCB630-378E-42A4-A9AB-FA374DE015B8}"/>
                </a:ext>
              </a:extLst>
            </p:cNvPr>
            <p:cNvSpPr txBox="1"/>
            <p:nvPr/>
          </p:nvSpPr>
          <p:spPr>
            <a:xfrm flipH="1">
              <a:off x="899731" y="7217844"/>
              <a:ext cx="4985672" cy="641611"/>
            </a:xfrm>
            <a:prstGeom prst="rect">
              <a:avLst/>
            </a:prstGeom>
            <a:noFill/>
          </p:spPr>
          <p:txBody>
            <a:bodyPr wrap="square" rtlCol="0">
              <a:spAutoFit/>
            </a:bodyPr>
            <a:lstStyle/>
            <a:p>
              <a:r>
                <a:rPr lang="da-DK" sz="1200" u="sng">
                  <a:solidFill>
                    <a:srgbClr val="FFFFFF"/>
                  </a:solidFill>
                  <a:cs typeface="Dreaming Outloud Pro" panose="03050502040302030504" pitchFamily="66" charset="0"/>
                </a:rPr>
                <a:t>Find bilag til aktivitetsbeskrivelserne  her</a:t>
              </a:r>
            </a:p>
            <a:p>
              <a:pPr algn="ctr"/>
              <a:endParaRPr lang="da-DK">
                <a:solidFill>
                  <a:schemeClr val="accent3"/>
                </a:solidFill>
                <a:highlight>
                  <a:srgbClr val="FFFF00"/>
                </a:highlight>
                <a:latin typeface="Ink Free" panose="03080402000500000000" pitchFamily="66" charset="0"/>
              </a:endParaRPr>
            </a:p>
          </p:txBody>
        </p:sp>
      </p:grpSp>
    </p:spTree>
    <p:extLst>
      <p:ext uri="{BB962C8B-B14F-4D97-AF65-F5344CB8AC3E}">
        <p14:creationId xmlns:p14="http://schemas.microsoft.com/office/powerpoint/2010/main" val="2512527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a:extLst>
            <a:ext uri="{FF2B5EF4-FFF2-40B4-BE49-F238E27FC236}">
              <a16:creationId xmlns:a16="http://schemas.microsoft.com/office/drawing/2014/main" id="{974938C1-E4CF-3E2F-16E2-259A4976D3E0}"/>
            </a:ext>
          </a:extLst>
        </p:cNvPr>
        <p:cNvGrpSpPr/>
        <p:nvPr/>
      </p:nvGrpSpPr>
      <p:grpSpPr>
        <a:xfrm>
          <a:off x="0" y="0"/>
          <a:ext cx="0" cy="0"/>
          <a:chOff x="0" y="0"/>
          <a:chExt cx="0" cy="0"/>
        </a:xfrm>
      </p:grpSpPr>
      <p:graphicFrame>
        <p:nvGraphicFramePr>
          <p:cNvPr id="7" name="Tabel 6">
            <a:extLst>
              <a:ext uri="{FF2B5EF4-FFF2-40B4-BE49-F238E27FC236}">
                <a16:creationId xmlns:a16="http://schemas.microsoft.com/office/drawing/2014/main" id="{DCDD3DBF-F0B1-0957-4EF8-97D103D58502}"/>
              </a:ext>
            </a:extLst>
          </p:cNvPr>
          <p:cNvGraphicFramePr>
            <a:graphicFrameLocks noGrp="1"/>
          </p:cNvGraphicFramePr>
          <p:nvPr>
            <p:extLst>
              <p:ext uri="{D42A27DB-BD31-4B8C-83A1-F6EECF244321}">
                <p14:modId xmlns:p14="http://schemas.microsoft.com/office/powerpoint/2010/main" val="3588139551"/>
              </p:ext>
            </p:extLst>
          </p:nvPr>
        </p:nvGraphicFramePr>
        <p:xfrm>
          <a:off x="360120" y="3897333"/>
          <a:ext cx="6137753" cy="1817376"/>
        </p:xfrm>
        <a:graphic>
          <a:graphicData uri="http://schemas.openxmlformats.org/drawingml/2006/table">
            <a:tbl>
              <a:tblPr firstRow="1" bandCol="1">
                <a:tableStyleId>{5C22544A-7EE6-4342-B048-85BDC9FD1C3A}</a:tableStyleId>
              </a:tblPr>
              <a:tblGrid>
                <a:gridCol w="1168234">
                  <a:extLst>
                    <a:ext uri="{9D8B030D-6E8A-4147-A177-3AD203B41FA5}">
                      <a16:colId xmlns:a16="http://schemas.microsoft.com/office/drawing/2014/main" val="20840012"/>
                    </a:ext>
                  </a:extLst>
                </a:gridCol>
                <a:gridCol w="1162595">
                  <a:extLst>
                    <a:ext uri="{9D8B030D-6E8A-4147-A177-3AD203B41FA5}">
                      <a16:colId xmlns:a16="http://schemas.microsoft.com/office/drawing/2014/main" val="989577797"/>
                    </a:ext>
                  </a:extLst>
                </a:gridCol>
                <a:gridCol w="1106761">
                  <a:extLst>
                    <a:ext uri="{9D8B030D-6E8A-4147-A177-3AD203B41FA5}">
                      <a16:colId xmlns:a16="http://schemas.microsoft.com/office/drawing/2014/main" val="2916461658"/>
                    </a:ext>
                  </a:extLst>
                </a:gridCol>
                <a:gridCol w="1126987">
                  <a:extLst>
                    <a:ext uri="{9D8B030D-6E8A-4147-A177-3AD203B41FA5}">
                      <a16:colId xmlns:a16="http://schemas.microsoft.com/office/drawing/2014/main" val="389599336"/>
                    </a:ext>
                  </a:extLst>
                </a:gridCol>
                <a:gridCol w="1573176">
                  <a:extLst>
                    <a:ext uri="{9D8B030D-6E8A-4147-A177-3AD203B41FA5}">
                      <a16:colId xmlns:a16="http://schemas.microsoft.com/office/drawing/2014/main" val="783007921"/>
                    </a:ext>
                  </a:extLst>
                </a:gridCol>
              </a:tblGrid>
              <a:tr h="199327">
                <a:tc>
                  <a:txBody>
                    <a:bodyPr/>
                    <a:lstStyle/>
                    <a:p>
                      <a:pPr algn="ctr">
                        <a:lnSpc>
                          <a:spcPct val="107000"/>
                        </a:lnSpc>
                        <a:spcAft>
                          <a:spcPts val="800"/>
                        </a:spcAft>
                      </a:pPr>
                      <a:r>
                        <a:rPr lang="da-DK" sz="1400" b="0" kern="100">
                          <a:solidFill>
                            <a:schemeClr val="bg2"/>
                          </a:solidFill>
                          <a:effectLst/>
                          <a:latin typeface="+mj-lt"/>
                        </a:rPr>
                        <a:t>Mandag</a:t>
                      </a:r>
                      <a:endParaRPr lang="da-DK" sz="1400" b="0" kern="100">
                        <a:solidFill>
                          <a:schemeClr val="bg2"/>
                        </a:solidFill>
                        <a:effectLst/>
                        <a:latin typeface="+mj-lt"/>
                        <a:ea typeface="Calibri" panose="020F0502020204030204" pitchFamily="34" charset="0"/>
                        <a:cs typeface="Times New Roman" panose="02020603050405020304" pitchFamily="18" charset="0"/>
                      </a:endParaRPr>
                    </a:p>
                  </a:txBody>
                  <a:tcPr marL="63470" marR="6347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da-DK" sz="1400" b="0" kern="100">
                          <a:solidFill>
                            <a:schemeClr val="bg2"/>
                          </a:solidFill>
                          <a:effectLst/>
                          <a:latin typeface="+mj-lt"/>
                        </a:rPr>
                        <a:t>Tirsdag</a:t>
                      </a:r>
                      <a:endParaRPr lang="da-DK" sz="1400" b="0" kern="100">
                        <a:solidFill>
                          <a:schemeClr val="bg2"/>
                        </a:solidFill>
                        <a:effectLst/>
                        <a:latin typeface="+mj-lt"/>
                        <a:ea typeface="Calibri" panose="020F0502020204030204" pitchFamily="34" charset="0"/>
                        <a:cs typeface="Times New Roman" panose="02020603050405020304" pitchFamily="18" charset="0"/>
                      </a:endParaRPr>
                    </a:p>
                  </a:txBody>
                  <a:tcPr marL="63470" marR="6347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da-DK" sz="1400" b="0" kern="100">
                          <a:solidFill>
                            <a:schemeClr val="bg2"/>
                          </a:solidFill>
                          <a:effectLst/>
                          <a:latin typeface="+mj-lt"/>
                        </a:rPr>
                        <a:t>Onsdag</a:t>
                      </a:r>
                      <a:endParaRPr lang="da-DK" sz="1400" b="0" kern="100">
                        <a:solidFill>
                          <a:schemeClr val="bg2"/>
                        </a:solidFill>
                        <a:effectLst/>
                        <a:latin typeface="+mj-lt"/>
                        <a:ea typeface="Calibri" panose="020F0502020204030204" pitchFamily="34" charset="0"/>
                        <a:cs typeface="Times New Roman" panose="02020603050405020304" pitchFamily="18" charset="0"/>
                      </a:endParaRPr>
                    </a:p>
                  </a:txBody>
                  <a:tcPr marL="63470" marR="6347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da-DK" sz="1400" b="0" kern="100">
                          <a:solidFill>
                            <a:schemeClr val="bg2"/>
                          </a:solidFill>
                          <a:effectLst/>
                          <a:latin typeface="+mj-lt"/>
                        </a:rPr>
                        <a:t>Torsdag</a:t>
                      </a:r>
                      <a:endParaRPr lang="da-DK" sz="1400" b="0" kern="100">
                        <a:solidFill>
                          <a:schemeClr val="bg2"/>
                        </a:solidFill>
                        <a:effectLst/>
                        <a:latin typeface="+mj-lt"/>
                        <a:ea typeface="Calibri" panose="020F0502020204030204" pitchFamily="34" charset="0"/>
                        <a:cs typeface="Times New Roman" panose="02020603050405020304" pitchFamily="18" charset="0"/>
                      </a:endParaRPr>
                    </a:p>
                  </a:txBody>
                  <a:tcPr marL="63470" marR="6347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da-DK" sz="1400" b="0" kern="100">
                          <a:solidFill>
                            <a:schemeClr val="bg2"/>
                          </a:solidFill>
                          <a:effectLst/>
                          <a:latin typeface="+mj-lt"/>
                        </a:rPr>
                        <a:t>Fredag</a:t>
                      </a:r>
                      <a:endParaRPr lang="da-DK" sz="1400" b="0" kern="100">
                        <a:solidFill>
                          <a:schemeClr val="bg2"/>
                        </a:solidFill>
                        <a:effectLst/>
                        <a:latin typeface="+mj-lt"/>
                        <a:ea typeface="Calibri" panose="020F0502020204030204" pitchFamily="34" charset="0"/>
                        <a:cs typeface="Times New Roman" panose="02020603050405020304" pitchFamily="18" charset="0"/>
                      </a:endParaRPr>
                    </a:p>
                  </a:txBody>
                  <a:tcPr marL="63470" marR="6347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extLst>
                  <a:ext uri="{0D108BD9-81ED-4DB2-BD59-A6C34878D82A}">
                    <a16:rowId xmlns:a16="http://schemas.microsoft.com/office/drawing/2014/main" val="376070533"/>
                  </a:ext>
                </a:extLst>
              </a:tr>
              <a:tr h="1605222">
                <a:tc>
                  <a:txBody>
                    <a:bodyPr/>
                    <a:lstStyle/>
                    <a:p>
                      <a:pPr marL="0" indent="0" algn="ctr">
                        <a:lnSpc>
                          <a:spcPct val="100000"/>
                        </a:lnSpc>
                        <a:spcBef>
                          <a:spcPts val="0"/>
                        </a:spcBef>
                        <a:spcAft>
                          <a:spcPts val="0"/>
                        </a:spcAft>
                        <a:buFontTx/>
                        <a:buNone/>
                      </a:pPr>
                      <a:endParaRPr lang="da-DK" sz="1200" kern="100">
                        <a:solidFill>
                          <a:schemeClr val="accent3"/>
                        </a:solidFill>
                        <a:effectLst/>
                        <a:latin typeface="+mn-lt"/>
                        <a:ea typeface="Calibri" panose="020F0502020204030204" pitchFamily="34" charset="0"/>
                        <a:cs typeface="Times New Roman" panose="02020603050405020304" pitchFamily="18" charset="0"/>
                      </a:endParaRPr>
                    </a:p>
                    <a:p>
                      <a:pPr marL="0" indent="0" algn="ctr">
                        <a:lnSpc>
                          <a:spcPct val="100000"/>
                        </a:lnSpc>
                        <a:spcBef>
                          <a:spcPts val="0"/>
                        </a:spcBef>
                        <a:spcAft>
                          <a:spcPts val="0"/>
                        </a:spcAft>
                        <a:buFontTx/>
                        <a:buNone/>
                      </a:pPr>
                      <a:r>
                        <a:rPr lang="da-DK" sz="1200" kern="100">
                          <a:solidFill>
                            <a:schemeClr val="tx2"/>
                          </a:solidFill>
                          <a:effectLst/>
                          <a:latin typeface="+mn-lt"/>
                          <a:ea typeface="Calibri"/>
                          <a:cs typeface="Times New Roman"/>
                        </a:rPr>
                        <a:t>Øve opvarmnings-dansen i klassen</a:t>
                      </a:r>
                    </a:p>
                  </a:txBody>
                  <a:tcPr marL="63470" marR="6347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lnSpc>
                          <a:spcPct val="100000"/>
                        </a:lnSpc>
                        <a:spcBef>
                          <a:spcPts val="0"/>
                        </a:spcBef>
                        <a:spcAft>
                          <a:spcPts val="0"/>
                        </a:spcAft>
                      </a:pPr>
                      <a:endParaRPr lang="da-DK" sz="1200" kern="100">
                        <a:solidFill>
                          <a:schemeClr val="accent3"/>
                        </a:solidFill>
                        <a:effectLst/>
                        <a:latin typeface="+mn-lt"/>
                        <a:ea typeface="Calibri" panose="020F0502020204030204" pitchFamily="34" charset="0"/>
                        <a:cs typeface="Times New Roman" panose="02020603050405020304" pitchFamily="18" charset="0"/>
                      </a:endParaRPr>
                    </a:p>
                  </a:txBody>
                  <a:tcPr marL="63470" marR="6347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lnSpc>
                          <a:spcPct val="100000"/>
                        </a:lnSpc>
                        <a:spcBef>
                          <a:spcPts val="0"/>
                        </a:spcBef>
                        <a:spcAft>
                          <a:spcPts val="0"/>
                        </a:spcAft>
                      </a:pPr>
                      <a:endParaRPr lang="da-DK" sz="1200" kern="100">
                        <a:solidFill>
                          <a:schemeClr val="tx2"/>
                        </a:solidFill>
                        <a:effectLst/>
                        <a:latin typeface="+mn-lt"/>
                        <a:ea typeface="Calibri"/>
                        <a:cs typeface="Times New Roman"/>
                      </a:endParaRPr>
                    </a:p>
                    <a:p>
                      <a:pPr algn="ctr">
                        <a:lnSpc>
                          <a:spcPct val="100000"/>
                        </a:lnSpc>
                        <a:spcBef>
                          <a:spcPts val="0"/>
                        </a:spcBef>
                        <a:spcAft>
                          <a:spcPts val="0"/>
                        </a:spcAft>
                      </a:pPr>
                      <a:r>
                        <a:rPr lang="da-DK" sz="1200" kern="100">
                          <a:solidFill>
                            <a:schemeClr val="tx2"/>
                          </a:solidFill>
                          <a:effectLst/>
                          <a:latin typeface="+mn-lt"/>
                          <a:ea typeface="Calibri"/>
                          <a:cs typeface="Times New Roman"/>
                        </a:rPr>
                        <a:t>Afprøve en aktivitet fra de fem stationer</a:t>
                      </a:r>
                    </a:p>
                    <a:p>
                      <a:pPr algn="ctr">
                        <a:lnSpc>
                          <a:spcPct val="100000"/>
                        </a:lnSpc>
                        <a:spcBef>
                          <a:spcPts val="0"/>
                        </a:spcBef>
                        <a:spcAft>
                          <a:spcPts val="0"/>
                        </a:spcAft>
                      </a:pPr>
                      <a:r>
                        <a:rPr lang="da-DK" sz="1200" kern="100">
                          <a:solidFill>
                            <a:schemeClr val="tx2"/>
                          </a:solidFill>
                          <a:effectLst/>
                          <a:latin typeface="+mn-lt"/>
                          <a:ea typeface="Calibri" panose="020F0502020204030204" pitchFamily="34" charset="0"/>
                          <a:cs typeface="Times New Roman" panose="02020603050405020304" pitchFamily="18" charset="0"/>
                        </a:rPr>
                        <a:t>(se side 9)</a:t>
                      </a:r>
                    </a:p>
                  </a:txBody>
                  <a:tcPr marL="63470" marR="6347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lnSpc>
                          <a:spcPct val="100000"/>
                        </a:lnSpc>
                        <a:spcBef>
                          <a:spcPts val="0"/>
                        </a:spcBef>
                        <a:spcAft>
                          <a:spcPts val="0"/>
                        </a:spcAft>
                      </a:pPr>
                      <a:endParaRPr lang="da-DK" sz="1200" kern="100">
                        <a:solidFill>
                          <a:schemeClr val="tx2"/>
                        </a:solidFill>
                        <a:effectLst/>
                        <a:latin typeface="+mn-lt"/>
                        <a:ea typeface="Calibri" panose="020F0502020204030204" pitchFamily="34" charset="0"/>
                        <a:cs typeface="Times New Roman" panose="02020603050405020304" pitchFamily="18" charset="0"/>
                      </a:endParaRPr>
                    </a:p>
                  </a:txBody>
                  <a:tcPr marL="63470" marR="6347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ctr" defTabSz="200298" rtl="0" eaLnBrk="1" fontAlgn="auto" latinLnBrk="0" hangingPunct="1">
                        <a:lnSpc>
                          <a:spcPct val="100000"/>
                        </a:lnSpc>
                        <a:spcBef>
                          <a:spcPts val="0"/>
                        </a:spcBef>
                        <a:spcAft>
                          <a:spcPts val="0"/>
                        </a:spcAft>
                        <a:buClrTx/>
                        <a:buSzTx/>
                        <a:buFontTx/>
                        <a:buNone/>
                        <a:tabLst/>
                        <a:defRPr/>
                      </a:pPr>
                      <a:endParaRPr lang="da-DK" sz="1200" kern="100">
                        <a:solidFill>
                          <a:schemeClr val="tx2"/>
                        </a:solidFill>
                        <a:effectLst/>
                        <a:latin typeface="+mn-lt"/>
                        <a:ea typeface="Calibri" panose="020F0502020204030204" pitchFamily="34" charset="0"/>
                        <a:cs typeface="Times New Roman" panose="02020603050405020304" pitchFamily="18" charset="0"/>
                      </a:endParaRPr>
                    </a:p>
                    <a:p>
                      <a:pPr marL="0" marR="0" lvl="0" indent="0" algn="ctr" defTabSz="200298" rtl="0" eaLnBrk="1" fontAlgn="auto" latinLnBrk="0" hangingPunct="1">
                        <a:lnSpc>
                          <a:spcPct val="100000"/>
                        </a:lnSpc>
                        <a:spcBef>
                          <a:spcPts val="0"/>
                        </a:spcBef>
                        <a:spcAft>
                          <a:spcPts val="0"/>
                        </a:spcAft>
                        <a:buClrTx/>
                        <a:buSzTx/>
                        <a:buFontTx/>
                        <a:buNone/>
                        <a:tabLst/>
                        <a:defRPr/>
                      </a:pPr>
                      <a:r>
                        <a:rPr lang="da-DK" sz="1200" kern="100">
                          <a:solidFill>
                            <a:schemeClr val="tx2"/>
                          </a:solidFill>
                          <a:effectLst/>
                          <a:latin typeface="+mn-lt"/>
                          <a:ea typeface="Calibri"/>
                          <a:cs typeface="Times New Roman"/>
                        </a:rPr>
                        <a:t>Øve opvarmnings-dansen i klassen</a:t>
                      </a:r>
                    </a:p>
                    <a:p>
                      <a:pPr algn="ctr">
                        <a:lnSpc>
                          <a:spcPct val="100000"/>
                        </a:lnSpc>
                        <a:spcBef>
                          <a:spcPts val="0"/>
                        </a:spcBef>
                        <a:spcAft>
                          <a:spcPts val="0"/>
                        </a:spcAft>
                      </a:pPr>
                      <a:endParaRPr lang="da-DK" sz="1200" kern="100">
                        <a:solidFill>
                          <a:schemeClr val="tx2"/>
                        </a:solidFill>
                        <a:effectLst/>
                        <a:latin typeface="+mn-lt"/>
                      </a:endParaRPr>
                    </a:p>
                  </a:txBody>
                  <a:tcPr marL="63470" marR="6347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096430198"/>
                  </a:ext>
                </a:extLst>
              </a:tr>
            </a:tbl>
          </a:graphicData>
        </a:graphic>
      </p:graphicFrame>
      <p:sp>
        <p:nvSpPr>
          <p:cNvPr id="15" name="Tekstfelt 14">
            <a:extLst>
              <a:ext uri="{FF2B5EF4-FFF2-40B4-BE49-F238E27FC236}">
                <a16:creationId xmlns:a16="http://schemas.microsoft.com/office/drawing/2014/main" id="{A70031F7-9614-8F39-2468-8D5992CE4C8E}"/>
              </a:ext>
            </a:extLst>
          </p:cNvPr>
          <p:cNvSpPr txBox="1"/>
          <p:nvPr/>
        </p:nvSpPr>
        <p:spPr>
          <a:xfrm flipH="1">
            <a:off x="-80223" y="756920"/>
            <a:ext cx="6904981" cy="1261884"/>
          </a:xfrm>
          <a:prstGeom prst="rect">
            <a:avLst/>
          </a:prstGeom>
          <a:noFill/>
        </p:spPr>
        <p:txBody>
          <a:bodyPr wrap="square" lIns="91440" tIns="45720" rIns="91440" bIns="45720" rtlCol="0" anchor="t">
            <a:spAutoFit/>
          </a:bodyPr>
          <a:lstStyle/>
          <a:p>
            <a:pPr algn="ctr"/>
            <a:r>
              <a:rPr lang="da-DK" sz="4800">
                <a:solidFill>
                  <a:schemeClr val="accent3"/>
                </a:solidFill>
                <a:latin typeface="Franklin Gothic Demi"/>
                <a:cs typeface="Dreaming Outloud Pro"/>
              </a:rPr>
              <a:t>Program for uge 40-41</a:t>
            </a:r>
          </a:p>
          <a:p>
            <a:pPr algn="ctr"/>
            <a:r>
              <a:rPr lang="da-DK" sz="2800">
                <a:solidFill>
                  <a:schemeClr val="accent3"/>
                </a:solidFill>
                <a:latin typeface="Franklin Gothic Demi"/>
                <a:cs typeface="Dreaming Outloud Pro"/>
              </a:rPr>
              <a:t>Forberedelse til Skolernes Motionsdag</a:t>
            </a:r>
            <a:endParaRPr lang="da-DK" sz="2800">
              <a:solidFill>
                <a:schemeClr val="accent3"/>
              </a:solidFill>
              <a:latin typeface="Franklin Gothic Demi" panose="020B0703020102020204" pitchFamily="34" charset="0"/>
              <a:cs typeface="Dreaming Outloud Pro" panose="03050502040302030504" pitchFamily="66" charset="0"/>
            </a:endParaRPr>
          </a:p>
        </p:txBody>
      </p:sp>
      <p:graphicFrame>
        <p:nvGraphicFramePr>
          <p:cNvPr id="8" name="Tabel 7">
            <a:extLst>
              <a:ext uri="{FF2B5EF4-FFF2-40B4-BE49-F238E27FC236}">
                <a16:creationId xmlns:a16="http://schemas.microsoft.com/office/drawing/2014/main" id="{CEB653DB-5C90-A118-0357-5AB3E8585743}"/>
              </a:ext>
            </a:extLst>
          </p:cNvPr>
          <p:cNvGraphicFramePr>
            <a:graphicFrameLocks noGrp="1"/>
          </p:cNvGraphicFramePr>
          <p:nvPr>
            <p:extLst>
              <p:ext uri="{D42A27DB-BD31-4B8C-83A1-F6EECF244321}">
                <p14:modId xmlns:p14="http://schemas.microsoft.com/office/powerpoint/2010/main" val="1426011227"/>
              </p:ext>
            </p:extLst>
          </p:nvPr>
        </p:nvGraphicFramePr>
        <p:xfrm>
          <a:off x="360119" y="6383224"/>
          <a:ext cx="6137753" cy="2200022"/>
        </p:xfrm>
        <a:graphic>
          <a:graphicData uri="http://schemas.openxmlformats.org/drawingml/2006/table">
            <a:tbl>
              <a:tblPr firstRow="1" bandCol="1">
                <a:tableStyleId>{5C22544A-7EE6-4342-B048-85BDC9FD1C3A}</a:tableStyleId>
              </a:tblPr>
              <a:tblGrid>
                <a:gridCol w="1168234">
                  <a:extLst>
                    <a:ext uri="{9D8B030D-6E8A-4147-A177-3AD203B41FA5}">
                      <a16:colId xmlns:a16="http://schemas.microsoft.com/office/drawing/2014/main" val="20840012"/>
                    </a:ext>
                  </a:extLst>
                </a:gridCol>
                <a:gridCol w="1162595">
                  <a:extLst>
                    <a:ext uri="{9D8B030D-6E8A-4147-A177-3AD203B41FA5}">
                      <a16:colId xmlns:a16="http://schemas.microsoft.com/office/drawing/2014/main" val="989577797"/>
                    </a:ext>
                  </a:extLst>
                </a:gridCol>
                <a:gridCol w="1106761">
                  <a:extLst>
                    <a:ext uri="{9D8B030D-6E8A-4147-A177-3AD203B41FA5}">
                      <a16:colId xmlns:a16="http://schemas.microsoft.com/office/drawing/2014/main" val="2916461658"/>
                    </a:ext>
                  </a:extLst>
                </a:gridCol>
                <a:gridCol w="1126987">
                  <a:extLst>
                    <a:ext uri="{9D8B030D-6E8A-4147-A177-3AD203B41FA5}">
                      <a16:colId xmlns:a16="http://schemas.microsoft.com/office/drawing/2014/main" val="389599336"/>
                    </a:ext>
                  </a:extLst>
                </a:gridCol>
                <a:gridCol w="1573176">
                  <a:extLst>
                    <a:ext uri="{9D8B030D-6E8A-4147-A177-3AD203B41FA5}">
                      <a16:colId xmlns:a16="http://schemas.microsoft.com/office/drawing/2014/main" val="783007921"/>
                    </a:ext>
                  </a:extLst>
                </a:gridCol>
              </a:tblGrid>
              <a:tr h="154267">
                <a:tc>
                  <a:txBody>
                    <a:bodyPr/>
                    <a:lstStyle/>
                    <a:p>
                      <a:pPr algn="ctr">
                        <a:lnSpc>
                          <a:spcPct val="107000"/>
                        </a:lnSpc>
                        <a:spcAft>
                          <a:spcPts val="800"/>
                        </a:spcAft>
                      </a:pPr>
                      <a:r>
                        <a:rPr lang="da-DK" sz="1400" b="0" kern="100">
                          <a:solidFill>
                            <a:schemeClr val="bg2"/>
                          </a:solidFill>
                          <a:effectLst/>
                          <a:latin typeface="+mj-lt"/>
                        </a:rPr>
                        <a:t>Mandag</a:t>
                      </a:r>
                      <a:endParaRPr lang="da-DK" sz="1400" b="0" kern="100">
                        <a:solidFill>
                          <a:schemeClr val="bg2"/>
                        </a:solidFill>
                        <a:effectLst/>
                        <a:latin typeface="+mj-lt"/>
                        <a:ea typeface="Calibri" panose="020F0502020204030204" pitchFamily="34" charset="0"/>
                        <a:cs typeface="Times New Roman" panose="02020603050405020304" pitchFamily="18" charset="0"/>
                      </a:endParaRPr>
                    </a:p>
                  </a:txBody>
                  <a:tcPr marL="63470" marR="6347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da-DK" sz="1400" b="0" kern="100">
                          <a:solidFill>
                            <a:schemeClr val="bg2"/>
                          </a:solidFill>
                          <a:effectLst/>
                          <a:latin typeface="+mj-lt"/>
                        </a:rPr>
                        <a:t>Tirsdag</a:t>
                      </a:r>
                      <a:endParaRPr lang="da-DK" sz="1400" b="0" kern="100">
                        <a:solidFill>
                          <a:schemeClr val="bg2"/>
                        </a:solidFill>
                        <a:effectLst/>
                        <a:latin typeface="+mj-lt"/>
                        <a:ea typeface="Calibri" panose="020F0502020204030204" pitchFamily="34" charset="0"/>
                        <a:cs typeface="Times New Roman" panose="02020603050405020304" pitchFamily="18" charset="0"/>
                      </a:endParaRPr>
                    </a:p>
                  </a:txBody>
                  <a:tcPr marL="63470" marR="6347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da-DK" sz="1400" b="0" kern="100">
                          <a:solidFill>
                            <a:schemeClr val="bg2"/>
                          </a:solidFill>
                          <a:effectLst/>
                          <a:latin typeface="+mj-lt"/>
                        </a:rPr>
                        <a:t>Onsdag</a:t>
                      </a:r>
                      <a:endParaRPr lang="da-DK" sz="1400" b="0" kern="100">
                        <a:solidFill>
                          <a:schemeClr val="bg2"/>
                        </a:solidFill>
                        <a:effectLst/>
                        <a:latin typeface="+mj-lt"/>
                        <a:ea typeface="Calibri" panose="020F0502020204030204" pitchFamily="34" charset="0"/>
                        <a:cs typeface="Times New Roman" panose="02020603050405020304" pitchFamily="18" charset="0"/>
                      </a:endParaRPr>
                    </a:p>
                  </a:txBody>
                  <a:tcPr marL="63470" marR="6347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da-DK" sz="1400" b="0" kern="100">
                          <a:solidFill>
                            <a:schemeClr val="bg2"/>
                          </a:solidFill>
                          <a:effectLst/>
                          <a:latin typeface="+mj-lt"/>
                        </a:rPr>
                        <a:t>Torsdag</a:t>
                      </a:r>
                      <a:endParaRPr lang="da-DK" sz="1400" b="0" kern="100">
                        <a:solidFill>
                          <a:schemeClr val="bg2"/>
                        </a:solidFill>
                        <a:effectLst/>
                        <a:latin typeface="+mj-lt"/>
                        <a:ea typeface="Calibri" panose="020F0502020204030204" pitchFamily="34" charset="0"/>
                        <a:cs typeface="Times New Roman" panose="02020603050405020304" pitchFamily="18" charset="0"/>
                      </a:endParaRPr>
                    </a:p>
                  </a:txBody>
                  <a:tcPr marL="63470" marR="6347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tc>
                  <a:txBody>
                    <a:bodyPr/>
                    <a:lstStyle/>
                    <a:p>
                      <a:pPr algn="ctr">
                        <a:lnSpc>
                          <a:spcPct val="107000"/>
                        </a:lnSpc>
                        <a:spcAft>
                          <a:spcPts val="800"/>
                        </a:spcAft>
                      </a:pPr>
                      <a:r>
                        <a:rPr lang="da-DK" sz="1400" b="0" kern="100">
                          <a:solidFill>
                            <a:schemeClr val="bg2"/>
                          </a:solidFill>
                          <a:effectLst/>
                          <a:latin typeface="+mj-lt"/>
                        </a:rPr>
                        <a:t>Fredag</a:t>
                      </a:r>
                      <a:endParaRPr lang="da-DK" sz="1400" b="0" kern="100">
                        <a:solidFill>
                          <a:schemeClr val="bg2"/>
                        </a:solidFill>
                        <a:effectLst/>
                        <a:latin typeface="+mj-lt"/>
                        <a:ea typeface="Calibri" panose="020F0502020204030204" pitchFamily="34" charset="0"/>
                        <a:cs typeface="Times New Roman" panose="02020603050405020304" pitchFamily="18" charset="0"/>
                      </a:endParaRPr>
                    </a:p>
                  </a:txBody>
                  <a:tcPr marL="63470" marR="6347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2"/>
                    </a:solidFill>
                  </a:tcPr>
                </a:tc>
                <a:extLst>
                  <a:ext uri="{0D108BD9-81ED-4DB2-BD59-A6C34878D82A}">
                    <a16:rowId xmlns:a16="http://schemas.microsoft.com/office/drawing/2014/main" val="376070533"/>
                  </a:ext>
                </a:extLst>
              </a:tr>
              <a:tr h="1987868">
                <a:tc>
                  <a:txBody>
                    <a:bodyPr/>
                    <a:lstStyle/>
                    <a:p>
                      <a:pPr marL="0" marR="0" lvl="0" indent="0" algn="ctr" defTabSz="200298" rtl="0" eaLnBrk="1" fontAlgn="auto" latinLnBrk="0" hangingPunct="1">
                        <a:lnSpc>
                          <a:spcPct val="100000"/>
                        </a:lnSpc>
                        <a:spcBef>
                          <a:spcPts val="0"/>
                        </a:spcBef>
                        <a:spcAft>
                          <a:spcPts val="0"/>
                        </a:spcAft>
                        <a:buClrTx/>
                        <a:buSzTx/>
                        <a:buFontTx/>
                        <a:buNone/>
                        <a:tabLst/>
                        <a:defRPr/>
                      </a:pPr>
                      <a:endParaRPr lang="da-DK" sz="1200" kern="100">
                        <a:solidFill>
                          <a:schemeClr val="accent3"/>
                        </a:solidFill>
                        <a:effectLst/>
                        <a:latin typeface="+mn-lt"/>
                        <a:ea typeface="Calibri" panose="020F0502020204030204" pitchFamily="34" charset="0"/>
                        <a:cs typeface="Times New Roman" panose="02020603050405020304" pitchFamily="18" charset="0"/>
                      </a:endParaRPr>
                    </a:p>
                    <a:p>
                      <a:pPr marL="0" marR="0" lvl="0" indent="0" algn="ctr" defTabSz="200298" rtl="0" eaLnBrk="1" fontAlgn="auto" latinLnBrk="0" hangingPunct="1">
                        <a:lnSpc>
                          <a:spcPct val="100000"/>
                        </a:lnSpc>
                        <a:spcBef>
                          <a:spcPts val="0"/>
                        </a:spcBef>
                        <a:spcAft>
                          <a:spcPts val="0"/>
                        </a:spcAft>
                        <a:buClrTx/>
                        <a:buSzTx/>
                        <a:buFontTx/>
                        <a:buNone/>
                        <a:tabLst/>
                        <a:defRPr/>
                      </a:pPr>
                      <a:r>
                        <a:rPr lang="da-DK" sz="1200" kern="100">
                          <a:solidFill>
                            <a:schemeClr val="tx2"/>
                          </a:solidFill>
                          <a:effectLst/>
                          <a:latin typeface="+mn-lt"/>
                          <a:ea typeface="Calibri"/>
                          <a:cs typeface="Times New Roman"/>
                        </a:rPr>
                        <a:t>Øve opvarmnings-dansen i klassen</a:t>
                      </a:r>
                    </a:p>
                    <a:p>
                      <a:pPr marL="0" indent="0" algn="ctr">
                        <a:lnSpc>
                          <a:spcPct val="100000"/>
                        </a:lnSpc>
                        <a:spcBef>
                          <a:spcPts val="0"/>
                        </a:spcBef>
                        <a:spcAft>
                          <a:spcPts val="0"/>
                        </a:spcAft>
                        <a:buFontTx/>
                        <a:buNone/>
                      </a:pPr>
                      <a:endParaRPr lang="da-DK" sz="1200" kern="100">
                        <a:solidFill>
                          <a:schemeClr val="accent3"/>
                        </a:solidFill>
                        <a:effectLst/>
                        <a:latin typeface="+mn-lt"/>
                        <a:ea typeface="Calibri" panose="020F0502020204030204" pitchFamily="34" charset="0"/>
                        <a:cs typeface="Times New Roman" panose="02020603050405020304" pitchFamily="18" charset="0"/>
                      </a:endParaRPr>
                    </a:p>
                  </a:txBody>
                  <a:tcPr marL="63470" marR="6347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lnSpc>
                          <a:spcPct val="100000"/>
                        </a:lnSpc>
                        <a:spcBef>
                          <a:spcPts val="0"/>
                        </a:spcBef>
                        <a:spcAft>
                          <a:spcPts val="0"/>
                        </a:spcAft>
                      </a:pPr>
                      <a:endParaRPr lang="da-DK" sz="1200" kern="100">
                        <a:solidFill>
                          <a:schemeClr val="accent3"/>
                        </a:solidFill>
                        <a:effectLst/>
                        <a:latin typeface="+mn-lt"/>
                        <a:ea typeface="Calibri" panose="020F0502020204030204" pitchFamily="34" charset="0"/>
                        <a:cs typeface="Times New Roman" panose="02020603050405020304" pitchFamily="18" charset="0"/>
                      </a:endParaRPr>
                    </a:p>
                    <a:p>
                      <a:pPr algn="ctr">
                        <a:lnSpc>
                          <a:spcPct val="100000"/>
                        </a:lnSpc>
                        <a:spcBef>
                          <a:spcPts val="0"/>
                        </a:spcBef>
                        <a:spcAft>
                          <a:spcPts val="0"/>
                        </a:spcAft>
                      </a:pPr>
                      <a:endParaRPr lang="da-DK" sz="1200" kern="100">
                        <a:solidFill>
                          <a:schemeClr val="accent3"/>
                        </a:solidFill>
                        <a:effectLst/>
                        <a:latin typeface="+mn-lt"/>
                        <a:ea typeface="Calibri" panose="020F0502020204030204" pitchFamily="34" charset="0"/>
                        <a:cs typeface="Times New Roman" panose="02020603050405020304" pitchFamily="18" charset="0"/>
                      </a:endParaRPr>
                    </a:p>
                  </a:txBody>
                  <a:tcPr marL="63470" marR="6347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lnSpc>
                          <a:spcPct val="100000"/>
                        </a:lnSpc>
                        <a:spcBef>
                          <a:spcPts val="0"/>
                        </a:spcBef>
                        <a:spcAft>
                          <a:spcPts val="0"/>
                        </a:spcAft>
                      </a:pPr>
                      <a:endParaRPr lang="da-DK" sz="1200" kern="100">
                        <a:solidFill>
                          <a:schemeClr val="accent3"/>
                        </a:solidFill>
                        <a:effectLst/>
                        <a:latin typeface="+mn-lt"/>
                        <a:ea typeface="Calibri" panose="020F0502020204030204" pitchFamily="34" charset="0"/>
                        <a:cs typeface="Times New Roman" panose="02020603050405020304" pitchFamily="18" charset="0"/>
                      </a:endParaRPr>
                    </a:p>
                    <a:p>
                      <a:pPr algn="ctr">
                        <a:lnSpc>
                          <a:spcPct val="100000"/>
                        </a:lnSpc>
                        <a:spcBef>
                          <a:spcPts val="0"/>
                        </a:spcBef>
                        <a:spcAft>
                          <a:spcPts val="0"/>
                        </a:spcAft>
                      </a:pPr>
                      <a:r>
                        <a:rPr lang="da-DK" sz="1200" kern="100">
                          <a:solidFill>
                            <a:schemeClr val="tx2"/>
                          </a:solidFill>
                          <a:effectLst/>
                          <a:latin typeface="+mn-lt"/>
                          <a:ea typeface="Calibri"/>
                          <a:cs typeface="Times New Roman"/>
                        </a:rPr>
                        <a:t>Afprøve en aktivitet fra de fem stationer</a:t>
                      </a:r>
                    </a:p>
                    <a:p>
                      <a:pPr algn="ctr">
                        <a:lnSpc>
                          <a:spcPct val="100000"/>
                        </a:lnSpc>
                        <a:spcBef>
                          <a:spcPts val="0"/>
                        </a:spcBef>
                        <a:spcAft>
                          <a:spcPts val="0"/>
                        </a:spcAft>
                      </a:pPr>
                      <a:r>
                        <a:rPr lang="da-DK" sz="1200" kern="100">
                          <a:solidFill>
                            <a:schemeClr val="tx2"/>
                          </a:solidFill>
                          <a:effectLst/>
                          <a:latin typeface="+mn-lt"/>
                          <a:ea typeface="Calibri" panose="020F0502020204030204" pitchFamily="34" charset="0"/>
                          <a:cs typeface="Times New Roman" panose="02020603050405020304" pitchFamily="18" charset="0"/>
                        </a:rPr>
                        <a:t>(se side 9)</a:t>
                      </a:r>
                    </a:p>
                    <a:p>
                      <a:pPr algn="ctr">
                        <a:lnSpc>
                          <a:spcPct val="100000"/>
                        </a:lnSpc>
                        <a:spcBef>
                          <a:spcPts val="0"/>
                        </a:spcBef>
                        <a:spcAft>
                          <a:spcPts val="0"/>
                        </a:spcAft>
                      </a:pPr>
                      <a:endParaRPr lang="da-DK" sz="1200" kern="100">
                        <a:solidFill>
                          <a:schemeClr val="accent3"/>
                        </a:solidFill>
                        <a:effectLst/>
                        <a:latin typeface="+mn-lt"/>
                        <a:ea typeface="Calibri"/>
                        <a:cs typeface="Times New Roman"/>
                      </a:endParaRPr>
                    </a:p>
                  </a:txBody>
                  <a:tcPr marL="63470" marR="6347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lnSpc>
                          <a:spcPct val="100000"/>
                        </a:lnSpc>
                        <a:spcBef>
                          <a:spcPts val="0"/>
                        </a:spcBef>
                        <a:spcAft>
                          <a:spcPts val="0"/>
                        </a:spcAft>
                      </a:pPr>
                      <a:endParaRPr lang="da-DK" sz="1200" kern="100">
                        <a:solidFill>
                          <a:schemeClr val="accent3"/>
                        </a:solidFill>
                        <a:effectLst/>
                        <a:latin typeface="+mn-lt"/>
                        <a:ea typeface="Calibri" panose="020F0502020204030204" pitchFamily="34" charset="0"/>
                        <a:cs typeface="Times New Roman" panose="02020603050405020304" pitchFamily="18" charset="0"/>
                      </a:endParaRPr>
                    </a:p>
                  </a:txBody>
                  <a:tcPr marL="63470" marR="6347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lnSpc>
                          <a:spcPct val="100000"/>
                        </a:lnSpc>
                        <a:spcBef>
                          <a:spcPts val="0"/>
                        </a:spcBef>
                        <a:spcAft>
                          <a:spcPts val="0"/>
                        </a:spcAft>
                      </a:pPr>
                      <a:endParaRPr lang="da-DK" sz="1200" kern="100">
                        <a:solidFill>
                          <a:schemeClr val="accent3"/>
                        </a:solidFill>
                        <a:effectLst/>
                        <a:latin typeface="+mn-lt"/>
                      </a:endParaRPr>
                    </a:p>
                    <a:p>
                      <a:pPr algn="ctr">
                        <a:lnSpc>
                          <a:spcPct val="100000"/>
                        </a:lnSpc>
                        <a:spcBef>
                          <a:spcPts val="0"/>
                        </a:spcBef>
                        <a:spcAft>
                          <a:spcPts val="0"/>
                        </a:spcAft>
                      </a:pPr>
                      <a:endParaRPr lang="da-DK" sz="1200" kern="100">
                        <a:solidFill>
                          <a:schemeClr val="accent3"/>
                        </a:solidFill>
                        <a:effectLst/>
                        <a:latin typeface="+mn-lt"/>
                        <a:ea typeface="Calibri" panose="020F0502020204030204" pitchFamily="34" charset="0"/>
                        <a:cs typeface="Times New Roman" panose="02020603050405020304" pitchFamily="18" charset="0"/>
                      </a:endParaRPr>
                    </a:p>
                    <a:p>
                      <a:pPr algn="ctr">
                        <a:lnSpc>
                          <a:spcPct val="100000"/>
                        </a:lnSpc>
                        <a:spcBef>
                          <a:spcPts val="0"/>
                        </a:spcBef>
                        <a:spcAft>
                          <a:spcPts val="0"/>
                        </a:spcAft>
                      </a:pPr>
                      <a:endParaRPr lang="da-DK" sz="1200" kern="100">
                        <a:solidFill>
                          <a:schemeClr val="accent3"/>
                        </a:solidFill>
                        <a:effectLst/>
                        <a:latin typeface="+mn-lt"/>
                        <a:ea typeface="Calibri" panose="020F0502020204030204" pitchFamily="34" charset="0"/>
                        <a:cs typeface="Times New Roman" panose="02020603050405020304" pitchFamily="18" charset="0"/>
                      </a:endParaRPr>
                    </a:p>
                    <a:p>
                      <a:pPr algn="ctr">
                        <a:lnSpc>
                          <a:spcPct val="100000"/>
                        </a:lnSpc>
                        <a:spcBef>
                          <a:spcPts val="0"/>
                        </a:spcBef>
                        <a:spcAft>
                          <a:spcPts val="0"/>
                        </a:spcAft>
                      </a:pPr>
                      <a:endParaRPr lang="da-DK" sz="1200" kern="100">
                        <a:solidFill>
                          <a:schemeClr val="accent3"/>
                        </a:solidFill>
                        <a:effectLst/>
                        <a:latin typeface="+mn-lt"/>
                        <a:ea typeface="Calibri" panose="020F0502020204030204" pitchFamily="34" charset="0"/>
                        <a:cs typeface="Times New Roman" panose="02020603050405020304" pitchFamily="18" charset="0"/>
                      </a:endParaRPr>
                    </a:p>
                    <a:p>
                      <a:pPr algn="ctr">
                        <a:lnSpc>
                          <a:spcPct val="100000"/>
                        </a:lnSpc>
                        <a:spcBef>
                          <a:spcPts val="0"/>
                        </a:spcBef>
                        <a:spcAft>
                          <a:spcPts val="0"/>
                        </a:spcAft>
                      </a:pPr>
                      <a:r>
                        <a:rPr lang="da-DK" sz="1200" kern="100">
                          <a:solidFill>
                            <a:schemeClr val="accent3"/>
                          </a:solidFill>
                          <a:effectLst/>
                          <a:latin typeface="+mn-lt"/>
                          <a:ea typeface="Calibri" panose="020F0502020204030204" pitchFamily="34" charset="0"/>
                          <a:cs typeface="Times New Roman" panose="02020603050405020304" pitchFamily="18" charset="0"/>
                        </a:rPr>
                        <a:t>Se forslag til program på næste side.</a:t>
                      </a:r>
                    </a:p>
                  </a:txBody>
                  <a:tcPr marL="63470" marR="63470"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096430198"/>
                  </a:ext>
                </a:extLst>
              </a:tr>
            </a:tbl>
          </a:graphicData>
        </a:graphic>
      </p:graphicFrame>
      <p:sp>
        <p:nvSpPr>
          <p:cNvPr id="2" name="Tekstfelt 1">
            <a:extLst>
              <a:ext uri="{FF2B5EF4-FFF2-40B4-BE49-F238E27FC236}">
                <a16:creationId xmlns:a16="http://schemas.microsoft.com/office/drawing/2014/main" id="{C263409D-E000-382C-042F-EDF87321ED94}"/>
              </a:ext>
            </a:extLst>
          </p:cNvPr>
          <p:cNvSpPr txBox="1"/>
          <p:nvPr/>
        </p:nvSpPr>
        <p:spPr>
          <a:xfrm>
            <a:off x="360123" y="2186350"/>
            <a:ext cx="6137753" cy="1138773"/>
          </a:xfrm>
          <a:prstGeom prst="rect">
            <a:avLst/>
          </a:prstGeom>
          <a:noFill/>
        </p:spPr>
        <p:txBody>
          <a:bodyPr wrap="square" lIns="91440" tIns="45720" rIns="91440" bIns="45720" rtlCol="0" anchor="t">
            <a:spAutoFit/>
          </a:bodyPr>
          <a:lstStyle/>
          <a:p>
            <a:r>
              <a:rPr lang="da-DK" sz="1200" kern="100">
                <a:solidFill>
                  <a:schemeClr val="tx2"/>
                </a:solidFill>
                <a:ea typeface="Calibri"/>
                <a:cs typeface="Times New Roman"/>
              </a:rPr>
              <a:t>Brug aktive pauser, bevægelsesbånd, frikvarterer eller idrætsundervisningen i ugerne op til motionsdagen til at afprøve nogle af aktiviteterne, som skal laves på Skolernes Motionsdag. </a:t>
            </a:r>
          </a:p>
          <a:p>
            <a:endParaRPr lang="da-DK" sz="1200" kern="100">
              <a:solidFill>
                <a:schemeClr val="tx2"/>
              </a:solidFill>
              <a:ea typeface="Calibri"/>
              <a:cs typeface="Times New Roman"/>
            </a:endParaRPr>
          </a:p>
          <a:p>
            <a:r>
              <a:rPr lang="da-DK" sz="1200" kern="100">
                <a:solidFill>
                  <a:schemeClr val="tx2"/>
                </a:solidFill>
                <a:ea typeface="Calibri"/>
                <a:cs typeface="Times New Roman"/>
              </a:rPr>
              <a:t>Det kan særligt være en fordel for de yngste klasser, så eleverne er forberedte, og der ikke skal bruges så meget tid på forklaring af aktiviteterne på selve dagen.</a:t>
            </a:r>
          </a:p>
          <a:p>
            <a:endParaRPr lang="da-DK" sz="800"/>
          </a:p>
        </p:txBody>
      </p:sp>
      <p:sp>
        <p:nvSpPr>
          <p:cNvPr id="3" name="Tekstfelt 2">
            <a:extLst>
              <a:ext uri="{FF2B5EF4-FFF2-40B4-BE49-F238E27FC236}">
                <a16:creationId xmlns:a16="http://schemas.microsoft.com/office/drawing/2014/main" id="{95CCE23E-82B8-537F-B641-5149054D566C}"/>
              </a:ext>
            </a:extLst>
          </p:cNvPr>
          <p:cNvSpPr txBox="1"/>
          <p:nvPr/>
        </p:nvSpPr>
        <p:spPr>
          <a:xfrm>
            <a:off x="1781175" y="3426562"/>
            <a:ext cx="3171825" cy="369332"/>
          </a:xfrm>
          <a:prstGeom prst="rect">
            <a:avLst/>
          </a:prstGeom>
          <a:noFill/>
        </p:spPr>
        <p:txBody>
          <a:bodyPr wrap="square" rtlCol="0">
            <a:spAutoFit/>
          </a:bodyPr>
          <a:lstStyle/>
          <a:p>
            <a:pPr algn="ctr"/>
            <a:r>
              <a:rPr lang="da-DK">
                <a:solidFill>
                  <a:schemeClr val="accent3"/>
                </a:solidFill>
                <a:latin typeface="Franklin Gothic Demi" panose="020B0703020102020204" pitchFamily="34" charset="0"/>
              </a:rPr>
              <a:t>Uge 40</a:t>
            </a:r>
          </a:p>
        </p:txBody>
      </p:sp>
      <p:sp>
        <p:nvSpPr>
          <p:cNvPr id="4" name="Tekstfelt 3">
            <a:extLst>
              <a:ext uri="{FF2B5EF4-FFF2-40B4-BE49-F238E27FC236}">
                <a16:creationId xmlns:a16="http://schemas.microsoft.com/office/drawing/2014/main" id="{DD7A2FDE-3262-5510-8CDA-EC210FF31299}"/>
              </a:ext>
            </a:extLst>
          </p:cNvPr>
          <p:cNvSpPr txBox="1"/>
          <p:nvPr/>
        </p:nvSpPr>
        <p:spPr>
          <a:xfrm>
            <a:off x="1628775" y="5917587"/>
            <a:ext cx="3171825" cy="369332"/>
          </a:xfrm>
          <a:prstGeom prst="rect">
            <a:avLst/>
          </a:prstGeom>
          <a:noFill/>
        </p:spPr>
        <p:txBody>
          <a:bodyPr wrap="square" rtlCol="0">
            <a:spAutoFit/>
          </a:bodyPr>
          <a:lstStyle/>
          <a:p>
            <a:pPr algn="ctr"/>
            <a:r>
              <a:rPr lang="da-DK">
                <a:solidFill>
                  <a:schemeClr val="accent3"/>
                </a:solidFill>
                <a:latin typeface="Franklin Gothic Demi" panose="020B0703020102020204" pitchFamily="34" charset="0"/>
              </a:rPr>
              <a:t>Uge 41</a:t>
            </a:r>
          </a:p>
        </p:txBody>
      </p:sp>
      <p:pic>
        <p:nvPicPr>
          <p:cNvPr id="5" name="Billede 4" descr="Et billede, der indeholder Font/skrifttype, tekst, Grafik, grafisk design&#10;&#10;Automatisk genereret beskrivelse">
            <a:extLst>
              <a:ext uri="{FF2B5EF4-FFF2-40B4-BE49-F238E27FC236}">
                <a16:creationId xmlns:a16="http://schemas.microsoft.com/office/drawing/2014/main" id="{AE708F3A-BC9E-1707-ADC0-891DB4031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249" y="6818739"/>
            <a:ext cx="1352259" cy="408375"/>
          </a:xfrm>
          <a:prstGeom prst="rect">
            <a:avLst/>
          </a:prstGeom>
        </p:spPr>
      </p:pic>
      <p:sp>
        <p:nvSpPr>
          <p:cNvPr id="9" name="Tekstfelt 8">
            <a:extLst>
              <a:ext uri="{FF2B5EF4-FFF2-40B4-BE49-F238E27FC236}">
                <a16:creationId xmlns:a16="http://schemas.microsoft.com/office/drawing/2014/main" id="{2BF5DA80-BFA6-B7A8-1AD3-FD538623C83F}"/>
              </a:ext>
            </a:extLst>
          </p:cNvPr>
          <p:cNvSpPr txBox="1"/>
          <p:nvPr/>
        </p:nvSpPr>
        <p:spPr>
          <a:xfrm>
            <a:off x="6275280" y="370165"/>
            <a:ext cx="381000" cy="276999"/>
          </a:xfrm>
          <a:prstGeom prst="rect">
            <a:avLst/>
          </a:prstGeom>
          <a:noFill/>
        </p:spPr>
        <p:txBody>
          <a:bodyPr wrap="square" rtlCol="0">
            <a:spAutoFit/>
          </a:bodyPr>
          <a:lstStyle/>
          <a:p>
            <a:r>
              <a:rPr lang="da-DK" sz="1200"/>
              <a:t>4</a:t>
            </a:r>
          </a:p>
        </p:txBody>
      </p:sp>
    </p:spTree>
    <p:extLst>
      <p:ext uri="{BB962C8B-B14F-4D97-AF65-F5344CB8AC3E}">
        <p14:creationId xmlns:p14="http://schemas.microsoft.com/office/powerpoint/2010/main" val="263609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a:extLst>
            <a:ext uri="{FF2B5EF4-FFF2-40B4-BE49-F238E27FC236}">
              <a16:creationId xmlns:a16="http://schemas.microsoft.com/office/drawing/2014/main" id="{4DC371BC-BD82-C25E-6DA3-597C3DBABCBE}"/>
            </a:ext>
          </a:extLst>
        </p:cNvPr>
        <p:cNvGrpSpPr/>
        <p:nvPr/>
      </p:nvGrpSpPr>
      <p:grpSpPr>
        <a:xfrm>
          <a:off x="0" y="0"/>
          <a:ext cx="0" cy="0"/>
          <a:chOff x="0" y="0"/>
          <a:chExt cx="0" cy="0"/>
        </a:xfrm>
      </p:grpSpPr>
      <p:pic>
        <p:nvPicPr>
          <p:cNvPr id="12" name="Billede 11" descr="Et billede, der indeholder Grafik, design&#10;&#10;Automatisk genereret beskrivelse">
            <a:extLst>
              <a:ext uri="{FF2B5EF4-FFF2-40B4-BE49-F238E27FC236}">
                <a16:creationId xmlns:a16="http://schemas.microsoft.com/office/drawing/2014/main" id="{9E801703-459E-6DEB-C2D3-7A98A0600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513582" flipH="1" flipV="1">
            <a:off x="3935585" y="400619"/>
            <a:ext cx="617858" cy="579800"/>
          </a:xfrm>
          <a:prstGeom prst="rect">
            <a:avLst/>
          </a:prstGeom>
        </p:spPr>
      </p:pic>
      <p:sp>
        <p:nvSpPr>
          <p:cNvPr id="13" name="Tekstfelt 12">
            <a:extLst>
              <a:ext uri="{FF2B5EF4-FFF2-40B4-BE49-F238E27FC236}">
                <a16:creationId xmlns:a16="http://schemas.microsoft.com/office/drawing/2014/main" id="{C2AAC2E1-E8E9-0B32-6734-17A33CCE9541}"/>
              </a:ext>
            </a:extLst>
          </p:cNvPr>
          <p:cNvSpPr txBox="1"/>
          <p:nvPr/>
        </p:nvSpPr>
        <p:spPr>
          <a:xfrm rot="20446005" flipH="1">
            <a:off x="2800934" y="262202"/>
            <a:ext cx="1406801" cy="461665"/>
          </a:xfrm>
          <a:prstGeom prst="rect">
            <a:avLst/>
          </a:prstGeom>
          <a:noFill/>
        </p:spPr>
        <p:txBody>
          <a:bodyPr wrap="square" rtlCol="0">
            <a:spAutoFit/>
          </a:bodyPr>
          <a:lstStyle/>
          <a:p>
            <a:pPr algn="ctr"/>
            <a:r>
              <a:rPr lang="da-DK" sz="1200" b="1">
                <a:solidFill>
                  <a:srgbClr val="42D987"/>
                </a:solidFill>
                <a:latin typeface="Dreaming Outloud Pro" panose="03050502040302030504" pitchFamily="66" charset="0"/>
                <a:cs typeface="Dreaming Outloud Pro" panose="03050502040302030504" pitchFamily="66" charset="0"/>
              </a:rPr>
              <a:t>Fokus på</a:t>
            </a:r>
          </a:p>
          <a:p>
            <a:pPr algn="ctr"/>
            <a:r>
              <a:rPr lang="da-DK" sz="1200" b="1">
                <a:solidFill>
                  <a:srgbClr val="42D987"/>
                </a:solidFill>
                <a:latin typeface="Dreaming Outloud Pro" panose="03050502040302030504" pitchFamily="66" charset="0"/>
                <a:cs typeface="Dreaming Outloud Pro" panose="03050502040302030504" pitchFamily="66" charset="0"/>
              </a:rPr>
              <a:t> stor/lille relation</a:t>
            </a:r>
            <a:endParaRPr lang="da-DK" sz="1100" b="1">
              <a:solidFill>
                <a:srgbClr val="42D987"/>
              </a:solidFill>
              <a:latin typeface="Dreaming Outloud Pro" panose="03050502040302030504" pitchFamily="66" charset="0"/>
              <a:cs typeface="Dreaming Outloud Pro" panose="03050502040302030504" pitchFamily="66" charset="0"/>
            </a:endParaRPr>
          </a:p>
        </p:txBody>
      </p:sp>
      <p:pic>
        <p:nvPicPr>
          <p:cNvPr id="17" name="Billede 16" descr="Et billede, der indeholder Grafik, cirkel, grøn, Farverigt&#10;&#10;Automatisk genereret beskrivelse">
            <a:extLst>
              <a:ext uri="{FF2B5EF4-FFF2-40B4-BE49-F238E27FC236}">
                <a16:creationId xmlns:a16="http://schemas.microsoft.com/office/drawing/2014/main" id="{12D2E6EE-D838-CFDC-B938-27D45710B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24638">
            <a:off x="548820" y="1538862"/>
            <a:ext cx="546230" cy="442676"/>
          </a:xfrm>
          <a:prstGeom prst="rect">
            <a:avLst/>
          </a:prstGeom>
        </p:spPr>
      </p:pic>
      <p:sp>
        <p:nvSpPr>
          <p:cNvPr id="15" name="Tekstfelt 14">
            <a:extLst>
              <a:ext uri="{FF2B5EF4-FFF2-40B4-BE49-F238E27FC236}">
                <a16:creationId xmlns:a16="http://schemas.microsoft.com/office/drawing/2014/main" id="{ED94D161-946D-505E-3411-31A2D9F3839F}"/>
              </a:ext>
            </a:extLst>
          </p:cNvPr>
          <p:cNvSpPr txBox="1"/>
          <p:nvPr/>
        </p:nvSpPr>
        <p:spPr>
          <a:xfrm flipH="1">
            <a:off x="-80223" y="756920"/>
            <a:ext cx="6904981" cy="1261884"/>
          </a:xfrm>
          <a:prstGeom prst="rect">
            <a:avLst/>
          </a:prstGeom>
          <a:noFill/>
        </p:spPr>
        <p:txBody>
          <a:bodyPr wrap="square" lIns="91440" tIns="45720" rIns="91440" bIns="45720" rtlCol="0" anchor="t">
            <a:spAutoFit/>
          </a:bodyPr>
          <a:lstStyle/>
          <a:p>
            <a:pPr algn="ctr"/>
            <a:r>
              <a:rPr lang="da-DK" sz="4800">
                <a:solidFill>
                  <a:schemeClr val="accent3"/>
                </a:solidFill>
                <a:latin typeface="Franklin Gothic Demi"/>
                <a:cs typeface="Dreaming Outloud Pro"/>
              </a:rPr>
              <a:t>Forslag til program</a:t>
            </a:r>
          </a:p>
          <a:p>
            <a:pPr algn="ctr"/>
            <a:r>
              <a:rPr lang="da-DK" sz="2800">
                <a:solidFill>
                  <a:schemeClr val="accent3"/>
                </a:solidFill>
                <a:latin typeface="Franklin Gothic Demi"/>
                <a:cs typeface="Dreaming Outloud Pro"/>
              </a:rPr>
              <a:t>for Skolernes Motionsdag</a:t>
            </a:r>
            <a:endParaRPr lang="da-DK" sz="2800">
              <a:solidFill>
                <a:schemeClr val="accent3"/>
              </a:solidFill>
              <a:latin typeface="Franklin Gothic Demi" panose="020B0703020102020204" pitchFamily="34" charset="0"/>
              <a:cs typeface="Dreaming Outloud Pro" panose="03050502040302030504" pitchFamily="66" charset="0"/>
            </a:endParaRPr>
          </a:p>
        </p:txBody>
      </p:sp>
      <p:graphicFrame>
        <p:nvGraphicFramePr>
          <p:cNvPr id="5" name="Tabel 4">
            <a:extLst>
              <a:ext uri="{FF2B5EF4-FFF2-40B4-BE49-F238E27FC236}">
                <a16:creationId xmlns:a16="http://schemas.microsoft.com/office/drawing/2014/main" id="{F2D81D66-6990-CD70-9CD2-5495298A6664}"/>
              </a:ext>
            </a:extLst>
          </p:cNvPr>
          <p:cNvGraphicFramePr>
            <a:graphicFrameLocks noGrp="1"/>
          </p:cNvGraphicFramePr>
          <p:nvPr>
            <p:extLst>
              <p:ext uri="{D42A27DB-BD31-4B8C-83A1-F6EECF244321}">
                <p14:modId xmlns:p14="http://schemas.microsoft.com/office/powerpoint/2010/main" val="2137856378"/>
              </p:ext>
            </p:extLst>
          </p:nvPr>
        </p:nvGraphicFramePr>
        <p:xfrm>
          <a:off x="704810" y="2094433"/>
          <a:ext cx="5448380" cy="6927025"/>
        </p:xfrm>
        <a:graphic>
          <a:graphicData uri="http://schemas.openxmlformats.org/drawingml/2006/table">
            <a:tbl>
              <a:tblPr firstRow="1" bandRow="1">
                <a:tableStyleId>{5DA37D80-6434-44D0-A028-1B22A696006F}</a:tableStyleId>
              </a:tblPr>
              <a:tblGrid>
                <a:gridCol w="2667080">
                  <a:extLst>
                    <a:ext uri="{9D8B030D-6E8A-4147-A177-3AD203B41FA5}">
                      <a16:colId xmlns:a16="http://schemas.microsoft.com/office/drawing/2014/main" val="4290508872"/>
                    </a:ext>
                  </a:extLst>
                </a:gridCol>
                <a:gridCol w="2781300">
                  <a:extLst>
                    <a:ext uri="{9D8B030D-6E8A-4147-A177-3AD203B41FA5}">
                      <a16:colId xmlns:a16="http://schemas.microsoft.com/office/drawing/2014/main" val="497862057"/>
                    </a:ext>
                  </a:extLst>
                </a:gridCol>
              </a:tblGrid>
              <a:tr h="619621">
                <a:tc>
                  <a:txBody>
                    <a:bodyPr/>
                    <a:lstStyle/>
                    <a:p>
                      <a:endParaRPr lang="da-DK"/>
                    </a:p>
                  </a:txBody>
                  <a:tcPr/>
                </a:tc>
                <a:tc>
                  <a:txBody>
                    <a:bodyPr/>
                    <a:lstStyle/>
                    <a:p>
                      <a:pPr algn="ctr"/>
                      <a:r>
                        <a:rPr lang="da-DK" sz="1800" b="0">
                          <a:solidFill>
                            <a:schemeClr val="accent3"/>
                          </a:solidFill>
                        </a:rPr>
                        <a:t>Egne noter</a:t>
                      </a:r>
                      <a:endParaRPr lang="da-DK" sz="1800" b="0">
                        <a:solidFill>
                          <a:schemeClr val="accent3"/>
                        </a:solidFill>
                        <a:latin typeface="Franklin Gothic Demi" panose="020B0703020102020204" pitchFamily="34" charset="0"/>
                      </a:endParaRPr>
                    </a:p>
                  </a:txBody>
                  <a:tcPr anchor="ctr"/>
                </a:tc>
                <a:extLst>
                  <a:ext uri="{0D108BD9-81ED-4DB2-BD59-A6C34878D82A}">
                    <a16:rowId xmlns:a16="http://schemas.microsoft.com/office/drawing/2014/main" val="3109199379"/>
                  </a:ext>
                </a:extLst>
              </a:tr>
              <a:tr h="846231">
                <a:tc>
                  <a:txBody>
                    <a:bodyPr/>
                    <a:lstStyle/>
                    <a:p>
                      <a:pPr algn="l">
                        <a:lnSpc>
                          <a:spcPct val="100000"/>
                        </a:lnSpc>
                        <a:spcBef>
                          <a:spcPts val="0"/>
                        </a:spcBef>
                        <a:spcAft>
                          <a:spcPts val="0"/>
                        </a:spcAft>
                      </a:pPr>
                      <a:r>
                        <a:rPr lang="da-DK" sz="1200" kern="100">
                          <a:solidFill>
                            <a:schemeClr val="tx2"/>
                          </a:solidFill>
                          <a:effectLst/>
                          <a:latin typeface="Franklin Gothic Demi" panose="020B0703020102020204" pitchFamily="34" charset="0"/>
                        </a:rPr>
                        <a:t>8.00-8.30</a:t>
                      </a:r>
                    </a:p>
                    <a:p>
                      <a:pPr algn="l">
                        <a:lnSpc>
                          <a:spcPct val="100000"/>
                        </a:lnSpc>
                        <a:spcBef>
                          <a:spcPts val="0"/>
                        </a:spcBef>
                        <a:spcAft>
                          <a:spcPts val="0"/>
                        </a:spcAft>
                      </a:pPr>
                      <a:r>
                        <a:rPr lang="da-DK" sz="1200" kern="100">
                          <a:solidFill>
                            <a:schemeClr val="tx2"/>
                          </a:solidFill>
                          <a:effectLst/>
                        </a:rPr>
                        <a:t>Dagen starter i egne klasser</a:t>
                      </a:r>
                    </a:p>
                    <a:p>
                      <a:pPr algn="l"/>
                      <a:endParaRPr lang="da-DK" sz="1200">
                        <a:solidFill>
                          <a:schemeClr val="tx2"/>
                        </a:solidFill>
                      </a:endParaRPr>
                    </a:p>
                  </a:txBody>
                  <a:tcPr/>
                </a:tc>
                <a:tc>
                  <a:txBody>
                    <a:bodyPr/>
                    <a:lstStyle/>
                    <a:p>
                      <a:endParaRPr lang="da-DK" sz="1200">
                        <a:solidFill>
                          <a:schemeClr val="tx2"/>
                        </a:solidFill>
                      </a:endParaRPr>
                    </a:p>
                  </a:txBody>
                  <a:tcPr/>
                </a:tc>
                <a:extLst>
                  <a:ext uri="{0D108BD9-81ED-4DB2-BD59-A6C34878D82A}">
                    <a16:rowId xmlns:a16="http://schemas.microsoft.com/office/drawing/2014/main" val="868161085"/>
                  </a:ext>
                </a:extLst>
              </a:tr>
              <a:tr h="846231">
                <a:tc>
                  <a:txBody>
                    <a:bodyPr/>
                    <a:lstStyle/>
                    <a:p>
                      <a:pPr marL="0" algn="l" defTabSz="200298" rtl="0" eaLnBrk="1" latinLnBrk="0" hangingPunct="1">
                        <a:lnSpc>
                          <a:spcPct val="100000"/>
                        </a:lnSpc>
                        <a:spcBef>
                          <a:spcPts val="0"/>
                        </a:spcBef>
                        <a:spcAft>
                          <a:spcPts val="0"/>
                        </a:spcAft>
                      </a:pPr>
                      <a:r>
                        <a:rPr lang="da-DK" sz="1200" kern="100">
                          <a:solidFill>
                            <a:schemeClr val="tx2"/>
                          </a:solidFill>
                          <a:effectLst/>
                          <a:latin typeface="Franklin Gothic Demi" panose="020B0703020102020204" pitchFamily="34" charset="0"/>
                          <a:ea typeface="+mn-ea"/>
                          <a:cs typeface="+mn-cs"/>
                        </a:rPr>
                        <a:t>8.30-9.00 </a:t>
                      </a:r>
                    </a:p>
                    <a:p>
                      <a:pPr algn="l">
                        <a:lnSpc>
                          <a:spcPct val="100000"/>
                        </a:lnSpc>
                        <a:spcBef>
                          <a:spcPts val="0"/>
                        </a:spcBef>
                        <a:spcAft>
                          <a:spcPts val="0"/>
                        </a:spcAft>
                      </a:pPr>
                      <a:r>
                        <a:rPr lang="da-DK" sz="1200" kern="100">
                          <a:solidFill>
                            <a:schemeClr val="tx2"/>
                          </a:solidFill>
                          <a:effectLst/>
                        </a:rPr>
                        <a:t>Øve opvarmningsdans med venskabsklasse</a:t>
                      </a:r>
                    </a:p>
                    <a:p>
                      <a:pPr algn="l"/>
                      <a:endParaRPr lang="da-DK" sz="1200">
                        <a:solidFill>
                          <a:schemeClr val="tx2"/>
                        </a:solidFill>
                      </a:endParaRPr>
                    </a:p>
                  </a:txBody>
                  <a:tcPr anchor="ctr"/>
                </a:tc>
                <a:tc>
                  <a:txBody>
                    <a:bodyPr/>
                    <a:lstStyle/>
                    <a:p>
                      <a:endParaRPr lang="da-DK" sz="1200">
                        <a:solidFill>
                          <a:schemeClr val="tx2"/>
                        </a:solidFill>
                      </a:endParaRPr>
                    </a:p>
                  </a:txBody>
                  <a:tcPr/>
                </a:tc>
                <a:extLst>
                  <a:ext uri="{0D108BD9-81ED-4DB2-BD59-A6C34878D82A}">
                    <a16:rowId xmlns:a16="http://schemas.microsoft.com/office/drawing/2014/main" val="4017833442"/>
                  </a:ext>
                </a:extLst>
              </a:tr>
              <a:tr h="1037947">
                <a:tc>
                  <a:txBody>
                    <a:bodyPr/>
                    <a:lstStyle/>
                    <a:p>
                      <a:pPr marL="0" algn="l" defTabSz="200298" rtl="0" eaLnBrk="1" latinLnBrk="0" hangingPunct="1">
                        <a:lnSpc>
                          <a:spcPct val="100000"/>
                        </a:lnSpc>
                        <a:spcBef>
                          <a:spcPts val="0"/>
                        </a:spcBef>
                        <a:spcAft>
                          <a:spcPts val="0"/>
                        </a:spcAft>
                      </a:pPr>
                      <a:r>
                        <a:rPr lang="da-DK" sz="1200" kern="100">
                          <a:solidFill>
                            <a:schemeClr val="tx2"/>
                          </a:solidFill>
                          <a:effectLst/>
                          <a:latin typeface="Franklin Gothic Demi" panose="020B0703020102020204" pitchFamily="34" charset="0"/>
                          <a:ea typeface="+mn-ea"/>
                          <a:cs typeface="+mn-cs"/>
                        </a:rPr>
                        <a:t>9.00-9.30</a:t>
                      </a:r>
                    </a:p>
                    <a:p>
                      <a:pPr algn="l">
                        <a:lnSpc>
                          <a:spcPct val="100000"/>
                        </a:lnSpc>
                        <a:spcBef>
                          <a:spcPts val="0"/>
                        </a:spcBef>
                        <a:spcAft>
                          <a:spcPts val="0"/>
                        </a:spcAft>
                      </a:pPr>
                      <a:r>
                        <a:rPr lang="da-DK" sz="1200" kern="100">
                          <a:solidFill>
                            <a:schemeClr val="tx2"/>
                          </a:solidFill>
                          <a:effectLst/>
                        </a:rPr>
                        <a:t>Velkomst</a:t>
                      </a:r>
                    </a:p>
                    <a:p>
                      <a:pPr algn="l">
                        <a:lnSpc>
                          <a:spcPct val="100000"/>
                        </a:lnSpc>
                        <a:spcBef>
                          <a:spcPts val="0"/>
                        </a:spcBef>
                        <a:spcAft>
                          <a:spcPts val="0"/>
                        </a:spcAft>
                      </a:pPr>
                      <a:r>
                        <a:rPr lang="da-DK" sz="1200" kern="100">
                          <a:solidFill>
                            <a:schemeClr val="tx2"/>
                          </a:solidFill>
                          <a:effectLst/>
                        </a:rPr>
                        <a:t>Fælles opvarmning med opvarmningsdansen</a:t>
                      </a:r>
                    </a:p>
                    <a:p>
                      <a:pPr algn="l"/>
                      <a:endParaRPr lang="da-DK" sz="1200">
                        <a:solidFill>
                          <a:schemeClr val="tx2"/>
                        </a:solidFill>
                      </a:endParaRPr>
                    </a:p>
                  </a:txBody>
                  <a:tcPr anchor="ctr"/>
                </a:tc>
                <a:tc>
                  <a:txBody>
                    <a:bodyPr/>
                    <a:lstStyle/>
                    <a:p>
                      <a:endParaRPr lang="da-DK" sz="1200">
                        <a:solidFill>
                          <a:schemeClr val="tx2"/>
                        </a:solidFill>
                      </a:endParaRPr>
                    </a:p>
                  </a:txBody>
                  <a:tcPr/>
                </a:tc>
                <a:extLst>
                  <a:ext uri="{0D108BD9-81ED-4DB2-BD59-A6C34878D82A}">
                    <a16:rowId xmlns:a16="http://schemas.microsoft.com/office/drawing/2014/main" val="2023106356"/>
                  </a:ext>
                </a:extLst>
              </a:tr>
              <a:tr h="846231">
                <a:tc>
                  <a:txBody>
                    <a:bodyPr/>
                    <a:lstStyle/>
                    <a:p>
                      <a:pPr marL="0" algn="l" defTabSz="200298" rtl="0" eaLnBrk="1" latinLnBrk="0" hangingPunct="1">
                        <a:lnSpc>
                          <a:spcPct val="100000"/>
                        </a:lnSpc>
                        <a:spcBef>
                          <a:spcPts val="0"/>
                        </a:spcBef>
                        <a:spcAft>
                          <a:spcPts val="0"/>
                        </a:spcAft>
                      </a:pPr>
                      <a:r>
                        <a:rPr lang="da-DK" sz="1200" kern="100">
                          <a:solidFill>
                            <a:schemeClr val="tx2"/>
                          </a:solidFill>
                          <a:effectLst/>
                          <a:latin typeface="Franklin Gothic Demi" panose="020B0703020102020204" pitchFamily="34" charset="0"/>
                          <a:ea typeface="+mn-ea"/>
                          <a:cs typeface="+mn-cs"/>
                        </a:rPr>
                        <a:t>9.30-11.00 </a:t>
                      </a:r>
                    </a:p>
                    <a:p>
                      <a:pPr algn="l">
                        <a:lnSpc>
                          <a:spcPct val="100000"/>
                        </a:lnSpc>
                        <a:spcBef>
                          <a:spcPts val="0"/>
                        </a:spcBef>
                        <a:spcAft>
                          <a:spcPts val="0"/>
                        </a:spcAft>
                      </a:pPr>
                      <a:r>
                        <a:rPr lang="da-DK" sz="1200" kern="100">
                          <a:solidFill>
                            <a:schemeClr val="tx2"/>
                          </a:solidFill>
                          <a:effectLst/>
                        </a:rPr>
                        <a:t>Fællesskabende aktiviteter</a:t>
                      </a:r>
                    </a:p>
                    <a:p>
                      <a:pPr algn="l">
                        <a:lnSpc>
                          <a:spcPct val="100000"/>
                        </a:lnSpc>
                        <a:spcBef>
                          <a:spcPts val="0"/>
                        </a:spcBef>
                        <a:spcAft>
                          <a:spcPts val="0"/>
                        </a:spcAft>
                      </a:pPr>
                      <a:r>
                        <a:rPr lang="da-DK" sz="1200" kern="100">
                          <a:solidFill>
                            <a:schemeClr val="tx2"/>
                          </a:solidFill>
                          <a:effectLst/>
                        </a:rPr>
                        <a:t>Stationerne</a:t>
                      </a:r>
                    </a:p>
                    <a:p>
                      <a:pPr algn="l"/>
                      <a:endParaRPr lang="da-DK" sz="1200">
                        <a:solidFill>
                          <a:schemeClr val="tx2"/>
                        </a:solidFill>
                      </a:endParaRPr>
                    </a:p>
                  </a:txBody>
                  <a:tcPr anchor="ctr"/>
                </a:tc>
                <a:tc>
                  <a:txBody>
                    <a:bodyPr/>
                    <a:lstStyle/>
                    <a:p>
                      <a:endParaRPr lang="da-DK" sz="1200">
                        <a:solidFill>
                          <a:schemeClr val="tx2"/>
                        </a:solidFill>
                      </a:endParaRPr>
                    </a:p>
                  </a:txBody>
                  <a:tcPr/>
                </a:tc>
                <a:extLst>
                  <a:ext uri="{0D108BD9-81ED-4DB2-BD59-A6C34878D82A}">
                    <a16:rowId xmlns:a16="http://schemas.microsoft.com/office/drawing/2014/main" val="1734398239"/>
                  </a:ext>
                </a:extLst>
              </a:tr>
              <a:tr h="658180">
                <a:tc>
                  <a:txBody>
                    <a:bodyPr/>
                    <a:lstStyle/>
                    <a:p>
                      <a:pPr marL="0" algn="l" defTabSz="200298" rtl="0" eaLnBrk="1" latinLnBrk="0" hangingPunct="1">
                        <a:lnSpc>
                          <a:spcPct val="100000"/>
                        </a:lnSpc>
                        <a:spcBef>
                          <a:spcPts val="0"/>
                        </a:spcBef>
                        <a:spcAft>
                          <a:spcPts val="0"/>
                        </a:spcAft>
                      </a:pPr>
                      <a:r>
                        <a:rPr lang="da-DK" sz="1200" kern="100">
                          <a:solidFill>
                            <a:schemeClr val="tx2"/>
                          </a:solidFill>
                          <a:effectLst/>
                          <a:latin typeface="Franklin Gothic Demi" panose="020B0703020102020204" pitchFamily="34" charset="0"/>
                          <a:ea typeface="+mn-ea"/>
                          <a:cs typeface="+mn-cs"/>
                        </a:rPr>
                        <a:t>11.00-11.30</a:t>
                      </a:r>
                    </a:p>
                    <a:p>
                      <a:pPr algn="l">
                        <a:lnSpc>
                          <a:spcPct val="100000"/>
                        </a:lnSpc>
                        <a:spcBef>
                          <a:spcPts val="0"/>
                        </a:spcBef>
                        <a:spcAft>
                          <a:spcPts val="0"/>
                        </a:spcAft>
                      </a:pPr>
                      <a:r>
                        <a:rPr lang="da-DK" sz="1200" kern="100">
                          <a:solidFill>
                            <a:schemeClr val="tx2"/>
                          </a:solidFill>
                          <a:effectLst/>
                        </a:rPr>
                        <a:t>Frokost</a:t>
                      </a:r>
                    </a:p>
                    <a:p>
                      <a:pPr algn="l"/>
                      <a:endParaRPr lang="da-DK" sz="1200">
                        <a:solidFill>
                          <a:schemeClr val="tx2"/>
                        </a:solidFill>
                      </a:endParaRPr>
                    </a:p>
                  </a:txBody>
                  <a:tcPr anchor="ctr"/>
                </a:tc>
                <a:tc>
                  <a:txBody>
                    <a:bodyPr/>
                    <a:lstStyle/>
                    <a:p>
                      <a:endParaRPr lang="da-DK" sz="1200">
                        <a:solidFill>
                          <a:schemeClr val="tx2"/>
                        </a:solidFill>
                      </a:endParaRPr>
                    </a:p>
                  </a:txBody>
                  <a:tcPr/>
                </a:tc>
                <a:extLst>
                  <a:ext uri="{0D108BD9-81ED-4DB2-BD59-A6C34878D82A}">
                    <a16:rowId xmlns:a16="http://schemas.microsoft.com/office/drawing/2014/main" val="565310300"/>
                  </a:ext>
                </a:extLst>
              </a:tr>
              <a:tr h="846231">
                <a:tc>
                  <a:txBody>
                    <a:bodyPr/>
                    <a:lstStyle/>
                    <a:p>
                      <a:pPr marL="0" algn="l" defTabSz="200298" rtl="0" eaLnBrk="1" latinLnBrk="0" hangingPunct="1">
                        <a:lnSpc>
                          <a:spcPct val="100000"/>
                        </a:lnSpc>
                        <a:spcBef>
                          <a:spcPts val="0"/>
                        </a:spcBef>
                        <a:spcAft>
                          <a:spcPts val="0"/>
                        </a:spcAft>
                      </a:pPr>
                      <a:r>
                        <a:rPr lang="da-DK" sz="1200" kern="100">
                          <a:solidFill>
                            <a:schemeClr val="tx2"/>
                          </a:solidFill>
                          <a:effectLst/>
                          <a:latin typeface="Franklin Gothic Demi" panose="020B0703020102020204" pitchFamily="34" charset="0"/>
                          <a:ea typeface="+mn-ea"/>
                          <a:cs typeface="+mn-cs"/>
                        </a:rPr>
                        <a:t>11.30-13.00</a:t>
                      </a:r>
                    </a:p>
                    <a:p>
                      <a:pPr algn="l">
                        <a:lnSpc>
                          <a:spcPct val="100000"/>
                        </a:lnSpc>
                        <a:spcBef>
                          <a:spcPts val="0"/>
                        </a:spcBef>
                        <a:spcAft>
                          <a:spcPts val="0"/>
                        </a:spcAft>
                      </a:pPr>
                      <a:r>
                        <a:rPr lang="da-DK" sz="1200" kern="100">
                          <a:solidFill>
                            <a:schemeClr val="tx2"/>
                          </a:solidFill>
                          <a:effectLst/>
                        </a:rPr>
                        <a:t>Motionsaktiviteter</a:t>
                      </a:r>
                    </a:p>
                    <a:p>
                      <a:pPr algn="l">
                        <a:lnSpc>
                          <a:spcPct val="100000"/>
                        </a:lnSpc>
                        <a:spcBef>
                          <a:spcPts val="0"/>
                        </a:spcBef>
                        <a:spcAft>
                          <a:spcPts val="0"/>
                        </a:spcAft>
                      </a:pPr>
                      <a:r>
                        <a:rPr lang="da-DK" sz="1200" kern="100">
                          <a:solidFill>
                            <a:schemeClr val="tx2"/>
                          </a:solidFill>
                          <a:effectLst/>
                        </a:rPr>
                        <a:t>Alternativer til løbeaktiviteter</a:t>
                      </a:r>
                    </a:p>
                    <a:p>
                      <a:pPr algn="l"/>
                      <a:endParaRPr lang="da-DK" sz="1200">
                        <a:solidFill>
                          <a:schemeClr val="tx2"/>
                        </a:solidFill>
                      </a:endParaRPr>
                    </a:p>
                  </a:txBody>
                  <a:tcPr anchor="ctr"/>
                </a:tc>
                <a:tc>
                  <a:txBody>
                    <a:bodyPr/>
                    <a:lstStyle/>
                    <a:p>
                      <a:endParaRPr lang="da-DK" sz="1200">
                        <a:solidFill>
                          <a:schemeClr val="tx2"/>
                        </a:solidFill>
                      </a:endParaRPr>
                    </a:p>
                  </a:txBody>
                  <a:tcPr/>
                </a:tc>
                <a:extLst>
                  <a:ext uri="{0D108BD9-81ED-4DB2-BD59-A6C34878D82A}">
                    <a16:rowId xmlns:a16="http://schemas.microsoft.com/office/drawing/2014/main" val="621067202"/>
                  </a:ext>
                </a:extLst>
              </a:tr>
              <a:tr h="658180">
                <a:tc>
                  <a:txBody>
                    <a:bodyPr/>
                    <a:lstStyle/>
                    <a:p>
                      <a:pPr marL="0" algn="l" defTabSz="200298" rtl="0" eaLnBrk="1" latinLnBrk="0" hangingPunct="1">
                        <a:lnSpc>
                          <a:spcPct val="100000"/>
                        </a:lnSpc>
                        <a:spcBef>
                          <a:spcPts val="0"/>
                        </a:spcBef>
                        <a:spcAft>
                          <a:spcPts val="0"/>
                        </a:spcAft>
                      </a:pPr>
                      <a:r>
                        <a:rPr lang="da-DK" sz="1200" kern="100">
                          <a:solidFill>
                            <a:schemeClr val="tx2"/>
                          </a:solidFill>
                          <a:effectLst/>
                          <a:latin typeface="Franklin Gothic Demi" panose="020B0703020102020204" pitchFamily="34" charset="0"/>
                          <a:ea typeface="+mn-ea"/>
                          <a:cs typeface="+mn-cs"/>
                        </a:rPr>
                        <a:t>13.00-13.30</a:t>
                      </a:r>
                    </a:p>
                    <a:p>
                      <a:pPr algn="l">
                        <a:lnSpc>
                          <a:spcPct val="100000"/>
                        </a:lnSpc>
                        <a:spcBef>
                          <a:spcPts val="0"/>
                        </a:spcBef>
                        <a:spcAft>
                          <a:spcPts val="0"/>
                        </a:spcAft>
                      </a:pPr>
                      <a:r>
                        <a:rPr lang="da-DK" sz="1200" kern="100">
                          <a:solidFill>
                            <a:schemeClr val="tx2"/>
                          </a:solidFill>
                          <a:effectLst/>
                        </a:rPr>
                        <a:t>Fælles afslutning og diplomer</a:t>
                      </a:r>
                    </a:p>
                    <a:p>
                      <a:pPr algn="l">
                        <a:lnSpc>
                          <a:spcPct val="100000"/>
                        </a:lnSpc>
                        <a:spcBef>
                          <a:spcPts val="0"/>
                        </a:spcBef>
                        <a:spcAft>
                          <a:spcPts val="0"/>
                        </a:spcAft>
                      </a:pPr>
                      <a:r>
                        <a:rPr lang="da-DK" sz="1200" kern="100">
                          <a:solidFill>
                            <a:schemeClr val="tx2"/>
                          </a:solidFill>
                          <a:effectLst/>
                        </a:rPr>
                        <a:t>Eventuelt fælles afslutning i klassen</a:t>
                      </a:r>
                      <a:endParaRPr lang="da-DK" sz="1200" kern="100">
                        <a:solidFill>
                          <a:schemeClr val="tx2"/>
                        </a:solidFill>
                        <a:effectLst/>
                        <a:latin typeface="+mn-lt"/>
                      </a:endParaRPr>
                    </a:p>
                  </a:txBody>
                  <a:tcPr anchor="ctr"/>
                </a:tc>
                <a:tc>
                  <a:txBody>
                    <a:bodyPr/>
                    <a:lstStyle/>
                    <a:p>
                      <a:endParaRPr lang="da-DK" sz="1200">
                        <a:solidFill>
                          <a:schemeClr val="tx2"/>
                        </a:solidFill>
                      </a:endParaRPr>
                    </a:p>
                  </a:txBody>
                  <a:tcPr/>
                </a:tc>
                <a:extLst>
                  <a:ext uri="{0D108BD9-81ED-4DB2-BD59-A6C34878D82A}">
                    <a16:rowId xmlns:a16="http://schemas.microsoft.com/office/drawing/2014/main" val="2670269029"/>
                  </a:ext>
                </a:extLst>
              </a:tr>
              <a:tr h="568173">
                <a:tc>
                  <a:txBody>
                    <a:bodyPr/>
                    <a:lstStyle/>
                    <a:p>
                      <a:endParaRPr lang="da-DK" sz="1200">
                        <a:solidFill>
                          <a:schemeClr val="tx2"/>
                        </a:solidFill>
                      </a:endParaRPr>
                    </a:p>
                    <a:p>
                      <a:r>
                        <a:rPr lang="da-DK" sz="1200">
                          <a:solidFill>
                            <a:schemeClr val="tx2"/>
                          </a:solidFill>
                        </a:rPr>
                        <a:t>God efterårsferie!</a:t>
                      </a:r>
                    </a:p>
                  </a:txBody>
                  <a:tcPr/>
                </a:tc>
                <a:tc>
                  <a:txBody>
                    <a:bodyPr/>
                    <a:lstStyle/>
                    <a:p>
                      <a:endParaRPr lang="da-DK" sz="1200">
                        <a:solidFill>
                          <a:schemeClr val="tx2"/>
                        </a:solidFill>
                      </a:endParaRPr>
                    </a:p>
                  </a:txBody>
                  <a:tcPr/>
                </a:tc>
                <a:extLst>
                  <a:ext uri="{0D108BD9-81ED-4DB2-BD59-A6C34878D82A}">
                    <a16:rowId xmlns:a16="http://schemas.microsoft.com/office/drawing/2014/main" val="223512615"/>
                  </a:ext>
                </a:extLst>
              </a:tr>
            </a:tbl>
          </a:graphicData>
        </a:graphic>
      </p:graphicFrame>
      <p:pic>
        <p:nvPicPr>
          <p:cNvPr id="6" name="Billede 5" descr="Et billede, der indeholder Font/skrifttype, tekst, Grafik, grafisk design&#10;&#10;Automatisk genereret beskrivelse">
            <a:extLst>
              <a:ext uri="{FF2B5EF4-FFF2-40B4-BE49-F238E27FC236}">
                <a16:creationId xmlns:a16="http://schemas.microsoft.com/office/drawing/2014/main" id="{08087A16-43E7-CCE9-8C81-E6AEA1062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9970" y="2127066"/>
            <a:ext cx="1352259" cy="408375"/>
          </a:xfrm>
          <a:prstGeom prst="rect">
            <a:avLst/>
          </a:prstGeom>
        </p:spPr>
      </p:pic>
      <p:sp>
        <p:nvSpPr>
          <p:cNvPr id="2" name="Tekstfelt 1">
            <a:extLst>
              <a:ext uri="{FF2B5EF4-FFF2-40B4-BE49-F238E27FC236}">
                <a16:creationId xmlns:a16="http://schemas.microsoft.com/office/drawing/2014/main" id="{0D8E19B9-68CB-48AC-2E7E-52F88EC08A94}"/>
              </a:ext>
            </a:extLst>
          </p:cNvPr>
          <p:cNvSpPr txBox="1"/>
          <p:nvPr/>
        </p:nvSpPr>
        <p:spPr>
          <a:xfrm>
            <a:off x="465781" y="152400"/>
            <a:ext cx="381000" cy="276999"/>
          </a:xfrm>
          <a:prstGeom prst="rect">
            <a:avLst/>
          </a:prstGeom>
          <a:noFill/>
        </p:spPr>
        <p:txBody>
          <a:bodyPr wrap="square" rtlCol="0">
            <a:spAutoFit/>
          </a:bodyPr>
          <a:lstStyle/>
          <a:p>
            <a:r>
              <a:rPr lang="da-DK" sz="1200"/>
              <a:t>5</a:t>
            </a:r>
          </a:p>
        </p:txBody>
      </p:sp>
      <p:sp>
        <p:nvSpPr>
          <p:cNvPr id="3" name="Tekstfelt 2">
            <a:extLst>
              <a:ext uri="{FF2B5EF4-FFF2-40B4-BE49-F238E27FC236}">
                <a16:creationId xmlns:a16="http://schemas.microsoft.com/office/drawing/2014/main" id="{66DC2591-969A-7DA6-44D5-F941DA460692}"/>
              </a:ext>
            </a:extLst>
          </p:cNvPr>
          <p:cNvSpPr txBox="1"/>
          <p:nvPr/>
        </p:nvSpPr>
        <p:spPr>
          <a:xfrm>
            <a:off x="6275280" y="370165"/>
            <a:ext cx="381000" cy="276999"/>
          </a:xfrm>
          <a:prstGeom prst="rect">
            <a:avLst/>
          </a:prstGeom>
          <a:noFill/>
        </p:spPr>
        <p:txBody>
          <a:bodyPr wrap="square" rtlCol="0">
            <a:spAutoFit/>
          </a:bodyPr>
          <a:lstStyle/>
          <a:p>
            <a:r>
              <a:rPr lang="da-DK" sz="1200"/>
              <a:t>5</a:t>
            </a:r>
          </a:p>
        </p:txBody>
      </p:sp>
    </p:spTree>
    <p:extLst>
      <p:ext uri="{BB962C8B-B14F-4D97-AF65-F5344CB8AC3E}">
        <p14:creationId xmlns:p14="http://schemas.microsoft.com/office/powerpoint/2010/main" val="932419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a:extLst>
            <a:ext uri="{FF2B5EF4-FFF2-40B4-BE49-F238E27FC236}">
              <a16:creationId xmlns:a16="http://schemas.microsoft.com/office/drawing/2014/main" id="{3E45E7C2-BDCA-2DC2-CFDD-CD9E7840598C}"/>
            </a:ext>
          </a:extLst>
        </p:cNvPr>
        <p:cNvGrpSpPr/>
        <p:nvPr/>
      </p:nvGrpSpPr>
      <p:grpSpPr>
        <a:xfrm>
          <a:off x="0" y="0"/>
          <a:ext cx="0" cy="0"/>
          <a:chOff x="0" y="0"/>
          <a:chExt cx="0" cy="0"/>
        </a:xfrm>
      </p:grpSpPr>
      <p:sp>
        <p:nvSpPr>
          <p:cNvPr id="4" name="Tekstfelt 3">
            <a:extLst>
              <a:ext uri="{FF2B5EF4-FFF2-40B4-BE49-F238E27FC236}">
                <a16:creationId xmlns:a16="http://schemas.microsoft.com/office/drawing/2014/main" id="{7B060055-ECAA-FE99-CC95-48F5E5DD9D27}"/>
              </a:ext>
            </a:extLst>
          </p:cNvPr>
          <p:cNvSpPr txBox="1"/>
          <p:nvPr/>
        </p:nvSpPr>
        <p:spPr>
          <a:xfrm>
            <a:off x="360124" y="2332607"/>
            <a:ext cx="6137753" cy="5139869"/>
          </a:xfrm>
          <a:prstGeom prst="rect">
            <a:avLst/>
          </a:prstGeom>
          <a:noFill/>
        </p:spPr>
        <p:txBody>
          <a:bodyPr wrap="square" lIns="91440" tIns="45720" rIns="91440" bIns="45720" rtlCol="0" anchor="t">
            <a:spAutoFit/>
          </a:bodyPr>
          <a:lstStyle/>
          <a:p>
            <a:pPr algn="ctr"/>
            <a:r>
              <a:rPr lang="da-DK" sz="1200" kern="100">
                <a:solidFill>
                  <a:schemeClr val="tx2"/>
                </a:solidFill>
                <a:ea typeface="Calibri"/>
                <a:cs typeface="Times New Roman"/>
              </a:rPr>
              <a:t>Skolernes Motionsdag er en af de få dage på et skoleår, hvor hele skolen er samlet. </a:t>
            </a:r>
            <a:endParaRPr lang="da-DK">
              <a:solidFill>
                <a:schemeClr val="tx2"/>
              </a:solidFill>
              <a:ea typeface="Calibri"/>
              <a:cs typeface="Times New Roman"/>
            </a:endParaRPr>
          </a:p>
          <a:p>
            <a:pPr algn="ctr"/>
            <a:r>
              <a:rPr lang="da-DK" sz="1200" kern="100">
                <a:solidFill>
                  <a:schemeClr val="tx2"/>
                </a:solidFill>
                <a:ea typeface="Calibri"/>
                <a:cs typeface="Times New Roman"/>
              </a:rPr>
              <a:t>Det giver mulighed for at skabe fællesskab på tværs.</a:t>
            </a:r>
            <a:endParaRPr lang="da-DK">
              <a:solidFill>
                <a:schemeClr val="tx2"/>
              </a:solidFill>
              <a:ea typeface="Calibri"/>
              <a:cs typeface="Times New Roman"/>
            </a:endParaRPr>
          </a:p>
          <a:p>
            <a:pPr algn="ctr"/>
            <a:endParaRPr lang="da-DK" sz="1800" kern="100">
              <a:solidFill>
                <a:schemeClr val="accent3"/>
              </a:solidFill>
              <a:latin typeface="Franklin Gothic Demi" panose="020B0703020102020204" pitchFamily="34" charset="0"/>
              <a:ea typeface="Calibri" panose="020F0502020204030204" pitchFamily="34" charset="0"/>
              <a:cs typeface="Times New Roman" panose="02020603050405020304" pitchFamily="18" charset="0"/>
            </a:endParaRPr>
          </a:p>
          <a:p>
            <a:pPr algn="ctr"/>
            <a:r>
              <a:rPr lang="da-DK" sz="1600" kern="100">
                <a:solidFill>
                  <a:schemeClr val="accent3"/>
                </a:solidFill>
                <a:latin typeface="Franklin Gothic Demi" panose="020B0703020102020204" pitchFamily="34" charset="0"/>
                <a:ea typeface="Calibri" panose="020F0502020204030204" pitchFamily="34" charset="0"/>
                <a:cs typeface="Times New Roman" panose="02020603050405020304" pitchFamily="18" charset="0"/>
              </a:rPr>
              <a:t>Inspiration til dagens fælles start</a:t>
            </a:r>
            <a:br>
              <a:rPr lang="da-DK" sz="1600" kern="100">
                <a:solidFill>
                  <a:schemeClr val="accent3"/>
                </a:solidFill>
                <a:latin typeface="+mj-lt"/>
                <a:ea typeface="Calibri" panose="020F0502020204030204" pitchFamily="34" charset="0"/>
                <a:cs typeface="Times New Roman" panose="02020603050405020304" pitchFamily="18" charset="0"/>
              </a:rPr>
            </a:br>
            <a:endParaRPr lang="da-DK" sz="1600" kern="100">
              <a:solidFill>
                <a:schemeClr val="accent3"/>
              </a:solidFill>
              <a:latin typeface="+mj-lt"/>
              <a:ea typeface="Calibri" panose="020F0502020204030204" pitchFamily="34" charset="0"/>
              <a:cs typeface="Times New Roman" panose="02020603050405020304" pitchFamily="18" charset="0"/>
            </a:endParaRPr>
          </a:p>
          <a:p>
            <a:pPr marL="285750" indent="-285750" algn="ctr">
              <a:buFont typeface="Arial" panose="020B0604020202020204" pitchFamily="34" charset="0"/>
              <a:buChar char="•"/>
            </a:pPr>
            <a:r>
              <a:rPr lang="da-DK" sz="1200" kern="100">
                <a:solidFill>
                  <a:schemeClr val="tx2"/>
                </a:solidFill>
                <a:ea typeface="Calibri"/>
                <a:cs typeface="Times New Roman"/>
              </a:rPr>
              <a:t>Velkomst ved skoleleder samt tovholdere</a:t>
            </a:r>
            <a:br>
              <a:rPr lang="da-DK" kern="100">
                <a:solidFill>
                  <a:schemeClr val="tx2"/>
                </a:solidFill>
                <a:ea typeface="Calibri"/>
                <a:cs typeface="Times New Roman"/>
              </a:rPr>
            </a:br>
            <a:endParaRPr lang="da-DK" kern="100">
              <a:solidFill>
                <a:schemeClr val="tx2"/>
              </a:solidFill>
              <a:ea typeface="Calibri"/>
              <a:cs typeface="Times New Roman"/>
            </a:endParaRPr>
          </a:p>
          <a:p>
            <a:pPr marL="285750" indent="-285750" algn="ctr">
              <a:buFont typeface="Arial" panose="020B0604020202020204" pitchFamily="34" charset="0"/>
              <a:buChar char="•"/>
            </a:pPr>
            <a:r>
              <a:rPr lang="da-DK" sz="1200" kern="100">
                <a:solidFill>
                  <a:schemeClr val="tx2"/>
                </a:solidFill>
                <a:ea typeface="Calibri"/>
                <a:cs typeface="Times New Roman"/>
              </a:rPr>
              <a:t>Opvarmningsdans 2025 danses to gange</a:t>
            </a:r>
            <a:br>
              <a:rPr lang="da-DK" sz="1200" kern="100">
                <a:ea typeface="Calibri" panose="020F0502020204030204" pitchFamily="34" charset="0"/>
                <a:cs typeface="Times New Roman" panose="02020603050405020304" pitchFamily="18" charset="0"/>
              </a:rPr>
            </a:br>
            <a:r>
              <a:rPr lang="da-DK" sz="1200" i="1" kern="100">
                <a:solidFill>
                  <a:schemeClr val="tx2"/>
                </a:solidFill>
                <a:ea typeface="Calibri"/>
                <a:cs typeface="Times New Roman"/>
              </a:rPr>
              <a:t>Kan varetages af de ældste elever (fx Junioridrætsledere)</a:t>
            </a:r>
          </a:p>
          <a:p>
            <a:pPr marL="285750" indent="-285750" algn="ctr">
              <a:buFont typeface="Arial" panose="020B0604020202020204" pitchFamily="34" charset="0"/>
              <a:buChar char="•"/>
            </a:pPr>
            <a:endParaRPr lang="da-DK" sz="1800" kern="100">
              <a:solidFill>
                <a:schemeClr val="tx2"/>
              </a:solidFill>
              <a:ea typeface="Calibri" panose="020F0502020204030204" pitchFamily="34" charset="0"/>
              <a:cs typeface="Times New Roman" panose="02020603050405020304" pitchFamily="18" charset="0"/>
            </a:endParaRPr>
          </a:p>
          <a:p>
            <a:pPr marL="285750" indent="-285750" algn="ctr">
              <a:buFont typeface="Arial" panose="020B0604020202020204" pitchFamily="34" charset="0"/>
              <a:buChar char="•"/>
            </a:pPr>
            <a:r>
              <a:rPr lang="da-DK" sz="1200" kern="100">
                <a:solidFill>
                  <a:schemeClr val="tx2"/>
                </a:solidFill>
                <a:ea typeface="Calibri" panose="020F0502020204030204" pitchFamily="34" charset="0"/>
                <a:cs typeface="Times New Roman" panose="02020603050405020304" pitchFamily="18" charset="0"/>
              </a:rPr>
              <a:t>Mulighed for ekstra opvarmning eller leg</a:t>
            </a:r>
            <a:br>
              <a:rPr lang="da-DK" sz="1200" kern="100">
                <a:solidFill>
                  <a:schemeClr val="tx2"/>
                </a:solidFill>
                <a:ea typeface="Calibri" panose="020F0502020204030204" pitchFamily="34" charset="0"/>
                <a:cs typeface="Times New Roman" panose="02020603050405020304" pitchFamily="18" charset="0"/>
              </a:rPr>
            </a:br>
            <a:r>
              <a:rPr lang="da-DK" sz="1200" i="1" kern="100">
                <a:solidFill>
                  <a:schemeClr val="tx2"/>
                </a:solidFill>
                <a:ea typeface="Calibri" panose="020F0502020204030204" pitchFamily="34" charset="0"/>
                <a:cs typeface="Times New Roman" panose="02020603050405020304" pitchFamily="18" charset="0"/>
              </a:rPr>
              <a:t>Kan varetages af de ældste elever eller tovholder</a:t>
            </a:r>
          </a:p>
          <a:p>
            <a:pPr marL="742950" lvl="1" indent="-285750" algn="ctr">
              <a:buFont typeface="Arial" panose="020B0604020202020204" pitchFamily="34" charset="0"/>
              <a:buChar char="•"/>
            </a:pPr>
            <a:endParaRPr lang="da-DK" sz="1400" kern="100">
              <a:solidFill>
                <a:schemeClr val="accent3"/>
              </a:solidFill>
              <a:ea typeface="Calibri" panose="020F0502020204030204" pitchFamily="34" charset="0"/>
              <a:cs typeface="Times New Roman" panose="02020603050405020304" pitchFamily="18" charset="0"/>
            </a:endParaRPr>
          </a:p>
          <a:p>
            <a:pPr marL="742950" lvl="1" indent="-285750" algn="ctr">
              <a:buFont typeface="Arial" panose="020B0604020202020204" pitchFamily="34" charset="0"/>
              <a:buChar char="•"/>
            </a:pPr>
            <a:endParaRPr lang="da-DK"/>
          </a:p>
          <a:p>
            <a:pPr algn="ctr"/>
            <a:r>
              <a:rPr lang="da-DK" sz="1600" kern="100">
                <a:solidFill>
                  <a:schemeClr val="accent3"/>
                </a:solidFill>
                <a:latin typeface="Franklin Gothic Demi" panose="020B0703020102020204" pitchFamily="34" charset="0"/>
                <a:ea typeface="Calibri" panose="020F0502020204030204" pitchFamily="34" charset="0"/>
                <a:cs typeface="Times New Roman" panose="02020603050405020304" pitchFamily="18" charset="0"/>
              </a:rPr>
              <a:t>Hjælp elevernes motivation ved, at: </a:t>
            </a:r>
            <a:br>
              <a:rPr lang="da-DK" sz="1600" kern="100">
                <a:solidFill>
                  <a:schemeClr val="accent3"/>
                </a:solidFill>
                <a:latin typeface="Franklin Gothic Demi" panose="020B0703020102020204" pitchFamily="34" charset="0"/>
                <a:ea typeface="Calibri" panose="020F0502020204030204" pitchFamily="34" charset="0"/>
                <a:cs typeface="Times New Roman" panose="02020603050405020304" pitchFamily="18" charset="0"/>
              </a:rPr>
            </a:br>
            <a:endParaRPr lang="da-DK" sz="1600" kern="100">
              <a:solidFill>
                <a:schemeClr val="accent3"/>
              </a:solidFill>
              <a:latin typeface="Franklin Gothic Demi" panose="020B0703020102020204" pitchFamily="34" charset="0"/>
              <a:ea typeface="Calibri" panose="020F0502020204030204" pitchFamily="34" charset="0"/>
              <a:cs typeface="Times New Roman" panose="02020603050405020304" pitchFamily="18" charset="0"/>
            </a:endParaRPr>
          </a:p>
          <a:p>
            <a:pPr marL="285750" indent="-285750" algn="ctr">
              <a:buFont typeface="Arial" panose="020B0604020202020204" pitchFamily="34" charset="0"/>
              <a:buChar char="•"/>
            </a:pPr>
            <a:r>
              <a:rPr lang="da-DK" sz="1200" kern="100">
                <a:solidFill>
                  <a:schemeClr val="tx2"/>
                </a:solidFill>
                <a:ea typeface="Calibri"/>
                <a:cs typeface="Times New Roman"/>
              </a:rPr>
              <a:t>være iført</a:t>
            </a:r>
            <a:r>
              <a:rPr lang="da-DK" sz="1200" kern="100">
                <a:solidFill>
                  <a:schemeClr val="tx2"/>
                </a:solidFill>
                <a:effectLst/>
                <a:ea typeface="Calibri"/>
                <a:cs typeface="Times New Roman"/>
              </a:rPr>
              <a:t> idrætstøj (uanset opgaver på dagen)</a:t>
            </a:r>
            <a:br>
              <a:rPr lang="da-DK" sz="1200" kern="100">
                <a:solidFill>
                  <a:schemeClr val="tx2"/>
                </a:solidFill>
                <a:effectLst/>
                <a:ea typeface="Calibri"/>
                <a:cs typeface="Times New Roman"/>
              </a:rPr>
            </a:br>
            <a:endParaRPr lang="da-DK" sz="1200" kern="100">
              <a:solidFill>
                <a:schemeClr val="tx2"/>
              </a:solidFill>
              <a:effectLst/>
              <a:ea typeface="Calibri"/>
              <a:cs typeface="Times New Roman"/>
            </a:endParaRPr>
          </a:p>
          <a:p>
            <a:pPr marL="285750" indent="-285750" algn="ctr">
              <a:buFont typeface="Arial" panose="020B0604020202020204" pitchFamily="34" charset="0"/>
              <a:buChar char="•"/>
            </a:pPr>
            <a:r>
              <a:rPr lang="da-DK" sz="1200" kern="100">
                <a:solidFill>
                  <a:schemeClr val="tx2"/>
                </a:solidFill>
                <a:ea typeface="Calibri"/>
                <a:cs typeface="Times New Roman"/>
              </a:rPr>
              <a:t>v</a:t>
            </a:r>
            <a:r>
              <a:rPr lang="da-DK" sz="1200" kern="100">
                <a:solidFill>
                  <a:schemeClr val="tx2"/>
                </a:solidFill>
                <a:effectLst/>
                <a:ea typeface="Calibri"/>
                <a:cs typeface="Times New Roman"/>
              </a:rPr>
              <a:t>ære </a:t>
            </a:r>
            <a:r>
              <a:rPr lang="da-DK" sz="1200" kern="100">
                <a:solidFill>
                  <a:schemeClr val="tx2"/>
                </a:solidFill>
                <a:ea typeface="Calibri"/>
                <a:cs typeface="Times New Roman"/>
              </a:rPr>
              <a:t>aktivt med i dans, løb, leg og andre aktiviteter</a:t>
            </a:r>
            <a:br>
              <a:rPr lang="da-DK" sz="1200" kern="100">
                <a:solidFill>
                  <a:schemeClr val="tx2"/>
                </a:solidFill>
                <a:ea typeface="Calibri"/>
                <a:cs typeface="Times New Roman"/>
              </a:rPr>
            </a:br>
            <a:endParaRPr lang="da-DK" sz="1200" kern="100">
              <a:solidFill>
                <a:schemeClr val="tx2"/>
              </a:solidFill>
              <a:ea typeface="Calibri"/>
              <a:cs typeface="Times New Roman"/>
            </a:endParaRPr>
          </a:p>
          <a:p>
            <a:pPr marL="285750" indent="-285750" algn="ctr">
              <a:buFont typeface="Arial" panose="020B0604020202020204" pitchFamily="34" charset="0"/>
              <a:buChar char="•"/>
            </a:pPr>
            <a:r>
              <a:rPr lang="da-DK" sz="1200" kern="100">
                <a:solidFill>
                  <a:schemeClr val="tx2"/>
                </a:solidFill>
                <a:ea typeface="Calibri"/>
                <a:cs typeface="Times New Roman"/>
              </a:rPr>
              <a:t>v</a:t>
            </a:r>
            <a:r>
              <a:rPr lang="da-DK" sz="1200" kern="100">
                <a:solidFill>
                  <a:schemeClr val="tx2"/>
                </a:solidFill>
                <a:effectLst/>
                <a:ea typeface="Calibri"/>
                <a:cs typeface="Times New Roman"/>
              </a:rPr>
              <a:t>ære udklædt (hvis I gør det som skole)</a:t>
            </a:r>
          </a:p>
          <a:p>
            <a:pPr marL="285750" indent="-285750">
              <a:buFont typeface="Arial" panose="020B0604020202020204" pitchFamily="34" charset="0"/>
              <a:buChar char="•"/>
            </a:pPr>
            <a:endParaRPr lang="da-DK" kern="100">
              <a:solidFill>
                <a:schemeClr val="accent3"/>
              </a:solidFill>
              <a:effectLst/>
              <a:ea typeface="Calibri" panose="020F0502020204030204" pitchFamily="34" charset="0"/>
              <a:cs typeface="Times New Roman" panose="02020603050405020304" pitchFamily="18" charset="0"/>
            </a:endParaRPr>
          </a:p>
          <a:p>
            <a:endParaRPr lang="da-DK" sz="800" kern="100">
              <a:solidFill>
                <a:schemeClr val="accent3"/>
              </a:solidFill>
              <a:latin typeface="+mj-lt"/>
              <a:ea typeface="Calibri" panose="020F0502020204030204" pitchFamily="34" charset="0"/>
              <a:cs typeface="Times New Roman" panose="02020603050405020304" pitchFamily="18" charset="0"/>
            </a:endParaRPr>
          </a:p>
          <a:p>
            <a:endParaRPr lang="da-DK" sz="800"/>
          </a:p>
        </p:txBody>
      </p:sp>
      <p:sp>
        <p:nvSpPr>
          <p:cNvPr id="2" name="Tekstfelt 1">
            <a:extLst>
              <a:ext uri="{FF2B5EF4-FFF2-40B4-BE49-F238E27FC236}">
                <a16:creationId xmlns:a16="http://schemas.microsoft.com/office/drawing/2014/main" id="{86994EF8-0119-1493-A823-244C94407017}"/>
              </a:ext>
            </a:extLst>
          </p:cNvPr>
          <p:cNvSpPr txBox="1"/>
          <p:nvPr/>
        </p:nvSpPr>
        <p:spPr>
          <a:xfrm flipH="1">
            <a:off x="-80223" y="756920"/>
            <a:ext cx="6904981" cy="830997"/>
          </a:xfrm>
          <a:prstGeom prst="rect">
            <a:avLst/>
          </a:prstGeom>
          <a:noFill/>
        </p:spPr>
        <p:txBody>
          <a:bodyPr wrap="square" rtlCol="0">
            <a:spAutoFit/>
          </a:bodyPr>
          <a:lstStyle/>
          <a:p>
            <a:pPr algn="ctr"/>
            <a:r>
              <a:rPr lang="da-DK" sz="4800">
                <a:solidFill>
                  <a:schemeClr val="accent3"/>
                </a:solidFill>
                <a:latin typeface="Franklin Gothic Demi" panose="020B0703020102020204" pitchFamily="34" charset="0"/>
                <a:cs typeface="Dreaming Outloud Pro" panose="03050502040302030504" pitchFamily="66" charset="0"/>
              </a:rPr>
              <a:t>Fælles opvarmning</a:t>
            </a:r>
          </a:p>
        </p:txBody>
      </p:sp>
      <p:pic>
        <p:nvPicPr>
          <p:cNvPr id="6" name="Grafik 5">
            <a:extLst>
              <a:ext uri="{FF2B5EF4-FFF2-40B4-BE49-F238E27FC236}">
                <a16:creationId xmlns:a16="http://schemas.microsoft.com/office/drawing/2014/main" id="{5B7B7689-D512-27DA-48F7-A59F678BB7F1}"/>
              </a:ext>
            </a:extLst>
          </p:cNvPr>
          <p:cNvPicPr>
            <a:picLocks noChangeAspect="1"/>
          </p:cNvPicPr>
          <p:nvPr/>
        </p:nvPicPr>
        <p:blipFill>
          <a:blip r:embed="rId4">
            <a:extLst>
              <a:ext uri="{96DAC541-7B7A-43D3-8B79-37D633B846F1}">
                <asvg:svgBlip xmlns:asvg="http://schemas.microsoft.com/office/drawing/2016/SVG/main" r:embed="rId5"/>
              </a:ext>
            </a:extLst>
          </a:blip>
          <a:srcRect t="40313" b="38259"/>
          <a:stretch/>
        </p:blipFill>
        <p:spPr>
          <a:xfrm>
            <a:off x="1189681" y="1397213"/>
            <a:ext cx="4365171" cy="935394"/>
          </a:xfrm>
          <a:prstGeom prst="rect">
            <a:avLst/>
          </a:prstGeom>
        </p:spPr>
      </p:pic>
      <p:sp>
        <p:nvSpPr>
          <p:cNvPr id="3" name="Ellipse 2">
            <a:extLst>
              <a:ext uri="{FF2B5EF4-FFF2-40B4-BE49-F238E27FC236}">
                <a16:creationId xmlns:a16="http://schemas.microsoft.com/office/drawing/2014/main" id="{CC86D06E-9F15-3EC1-D391-EDE4ADBDE15A}"/>
              </a:ext>
            </a:extLst>
          </p:cNvPr>
          <p:cNvSpPr/>
          <p:nvPr/>
        </p:nvSpPr>
        <p:spPr>
          <a:xfrm>
            <a:off x="2008616" y="7239656"/>
            <a:ext cx="2727299" cy="1510030"/>
          </a:xfrm>
          <a:prstGeom prst="ellipse">
            <a:avLst/>
          </a:prstGeom>
          <a:solidFill>
            <a:schemeClr val="accent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kern="100">
                <a:solidFill>
                  <a:srgbClr val="FFFFFF"/>
                </a:solidFill>
                <a:ea typeface="Calibri"/>
                <a:cs typeface="Times New Roman"/>
              </a:rPr>
              <a:t>Husk meget gerne dine kollegaer på, at I som pædagogisk personale er rollemodeller for eleverne.</a:t>
            </a:r>
            <a:endParaRPr lang="da-DK" sz="1400" kern="100">
              <a:solidFill>
                <a:srgbClr val="FFFFFF"/>
              </a:solidFill>
              <a:ea typeface="Calibri"/>
              <a:cs typeface="Times New Roman"/>
            </a:endParaRPr>
          </a:p>
        </p:txBody>
      </p:sp>
      <p:sp>
        <p:nvSpPr>
          <p:cNvPr id="7" name="Tekstfelt 6">
            <a:extLst>
              <a:ext uri="{FF2B5EF4-FFF2-40B4-BE49-F238E27FC236}">
                <a16:creationId xmlns:a16="http://schemas.microsoft.com/office/drawing/2014/main" id="{ED0DB7F9-33B8-41D1-817E-42BC0827F294}"/>
              </a:ext>
            </a:extLst>
          </p:cNvPr>
          <p:cNvSpPr txBox="1"/>
          <p:nvPr/>
        </p:nvSpPr>
        <p:spPr>
          <a:xfrm>
            <a:off x="6275280" y="370165"/>
            <a:ext cx="381000" cy="276999"/>
          </a:xfrm>
          <a:prstGeom prst="rect">
            <a:avLst/>
          </a:prstGeom>
          <a:noFill/>
        </p:spPr>
        <p:txBody>
          <a:bodyPr wrap="square" rtlCol="0">
            <a:spAutoFit/>
          </a:bodyPr>
          <a:lstStyle/>
          <a:p>
            <a:r>
              <a:rPr lang="da-DK" sz="1200"/>
              <a:t>6</a:t>
            </a:r>
          </a:p>
        </p:txBody>
      </p:sp>
    </p:spTree>
    <p:extLst>
      <p:ext uri="{BB962C8B-B14F-4D97-AF65-F5344CB8AC3E}">
        <p14:creationId xmlns:p14="http://schemas.microsoft.com/office/powerpoint/2010/main" val="382393959"/>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11" name="Tekstfelt 10">
            <a:extLst>
              <a:ext uri="{FF2B5EF4-FFF2-40B4-BE49-F238E27FC236}">
                <a16:creationId xmlns:a16="http://schemas.microsoft.com/office/drawing/2014/main" id="{5CF76C5E-ADA9-E8B1-93F5-D72AD5B1DFD1}"/>
              </a:ext>
            </a:extLst>
          </p:cNvPr>
          <p:cNvSpPr txBox="1"/>
          <p:nvPr/>
        </p:nvSpPr>
        <p:spPr>
          <a:xfrm>
            <a:off x="1" y="558580"/>
            <a:ext cx="6857999" cy="126188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4800" b="0" i="0" u="none" strike="noStrike" cap="none" normalizeH="0" baseline="0">
                <a:ln>
                  <a:noFill/>
                </a:ln>
                <a:solidFill>
                  <a:schemeClr val="accent3"/>
                </a:solidFill>
                <a:effectLst/>
                <a:latin typeface="Franklin Gothic Demi" panose="020B0703020102020204" pitchFamily="34" charset="0"/>
                <a:cs typeface="Times New Roman" panose="02020603050405020304" pitchFamily="18" charset="0"/>
              </a:rPr>
              <a:t>Stationer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da-DK" altLang="da-DK" sz="2800" b="0" i="0" u="none" strike="noStrike" cap="none" normalizeH="0" baseline="0">
                <a:ln>
                  <a:noFill/>
                </a:ln>
                <a:solidFill>
                  <a:schemeClr val="accent3"/>
                </a:solidFill>
                <a:effectLst/>
                <a:latin typeface="Franklin Gothic Demi" panose="020B0703020102020204" pitchFamily="34" charset="0"/>
                <a:cs typeface="Times New Roman" panose="02020603050405020304" pitchFamily="18" charset="0"/>
              </a:rPr>
              <a:t>Fællesskabende aktiviteter</a:t>
            </a:r>
          </a:p>
        </p:txBody>
      </p:sp>
      <p:sp>
        <p:nvSpPr>
          <p:cNvPr id="4" name="Tekstfelt 3">
            <a:extLst>
              <a:ext uri="{FF2B5EF4-FFF2-40B4-BE49-F238E27FC236}">
                <a16:creationId xmlns:a16="http://schemas.microsoft.com/office/drawing/2014/main" id="{4B66D48B-9836-AA0A-770E-F5B90B032ED8}"/>
              </a:ext>
            </a:extLst>
          </p:cNvPr>
          <p:cNvSpPr txBox="1"/>
          <p:nvPr/>
        </p:nvSpPr>
        <p:spPr>
          <a:xfrm>
            <a:off x="360000" y="2128240"/>
            <a:ext cx="6138000" cy="5139869"/>
          </a:xfrm>
          <a:prstGeom prst="rect">
            <a:avLst/>
          </a:prstGeom>
          <a:noFill/>
        </p:spPr>
        <p:txBody>
          <a:bodyPr wrap="square" lIns="91440" tIns="45720" rIns="91440" bIns="45720" anchor="t">
            <a:spAutoFit/>
          </a:bodyPr>
          <a:lstStyle/>
          <a:p>
            <a:r>
              <a:rPr lang="da-DK" sz="1200" kern="100">
                <a:solidFill>
                  <a:schemeClr val="tx2"/>
                </a:solidFill>
                <a:ea typeface="Calibri"/>
                <a:cs typeface="Times New Roman"/>
              </a:rPr>
              <a:t>Rigtig mange skoler laver motionsløb på Skolernes Motionsdag. Vi vil meget gerne opfordre til at supplere løb med fællesskabende aktiviteter. Vi mener nemlig, at fællesskabet er den allerstørste motivation for elevernes deltagelse på Skolernes Motionsdag. </a:t>
            </a:r>
          </a:p>
          <a:p>
            <a:endParaRPr lang="da-DK" sz="1200" kern="100">
              <a:solidFill>
                <a:schemeClr val="tx2"/>
              </a:solidFill>
              <a:ea typeface="Calibri"/>
              <a:cs typeface="Times New Roman"/>
            </a:endParaRPr>
          </a:p>
          <a:p>
            <a:r>
              <a:rPr lang="da-DK" sz="1200" kern="100">
                <a:solidFill>
                  <a:schemeClr val="tx2"/>
                </a:solidFill>
                <a:ea typeface="Calibri"/>
                <a:cs typeface="Times New Roman"/>
              </a:rPr>
              <a:t>De fællesskabende aktiviteter får flere med, øger deltagelsesmulighederne og herigennem elevernes motivation!</a:t>
            </a:r>
          </a:p>
          <a:p>
            <a:endParaRPr lang="da-DK" sz="1200" kern="100">
              <a:solidFill>
                <a:schemeClr val="tx2"/>
              </a:solidFill>
              <a:ea typeface="Calibri" panose="020F0502020204030204" pitchFamily="34" charset="0"/>
              <a:cs typeface="Times New Roman" panose="02020603050405020304" pitchFamily="18" charset="0"/>
            </a:endParaRPr>
          </a:p>
          <a:p>
            <a:r>
              <a:rPr lang="da-DK" sz="1200" kern="100">
                <a:solidFill>
                  <a:schemeClr val="tx2"/>
                </a:solidFill>
                <a:ea typeface="Calibri"/>
                <a:cs typeface="Times New Roman"/>
              </a:rPr>
              <a:t>Alle aktiviteter og stationer er tænkt som inspiration og kan udvælges, så det passer til jeres skole, jeres rammer og jeres organisering af dagen. </a:t>
            </a:r>
          </a:p>
          <a:p>
            <a:endParaRPr lang="da-DK" sz="1200" kern="100">
              <a:solidFill>
                <a:schemeClr val="tx2"/>
              </a:solidFill>
              <a:ea typeface="Calibri"/>
              <a:cs typeface="Times New Roman"/>
            </a:endParaRPr>
          </a:p>
          <a:p>
            <a:endParaRPr lang="da-DK" sz="1800" kern="100">
              <a:solidFill>
                <a:schemeClr val="accent3"/>
              </a:solidFill>
              <a:ea typeface="Calibri" panose="020F0502020204030204" pitchFamily="34" charset="0"/>
              <a:cs typeface="Times New Roman" panose="02020603050405020304" pitchFamily="18" charset="0"/>
            </a:endParaRPr>
          </a:p>
          <a:p>
            <a:endParaRPr lang="da-DK" kern="100">
              <a:solidFill>
                <a:schemeClr val="accent3"/>
              </a:solidFill>
              <a:ea typeface="Calibri" panose="020F0502020204030204" pitchFamily="34" charset="0"/>
              <a:cs typeface="Times New Roman" panose="02020603050405020304" pitchFamily="18" charset="0"/>
            </a:endParaRPr>
          </a:p>
          <a:p>
            <a:endParaRPr lang="da-DK" kern="100">
              <a:solidFill>
                <a:schemeClr val="accent3"/>
              </a:solidFill>
              <a:ea typeface="Calibri" panose="020F0502020204030204" pitchFamily="34" charset="0"/>
              <a:cs typeface="Times New Roman" panose="02020603050405020304" pitchFamily="18" charset="0"/>
            </a:endParaRPr>
          </a:p>
          <a:p>
            <a:endParaRPr lang="da-DK" kern="100">
              <a:solidFill>
                <a:schemeClr val="accent3"/>
              </a:solidFill>
              <a:ea typeface="Calibri" panose="020F0502020204030204" pitchFamily="34" charset="0"/>
              <a:cs typeface="Times New Roman" panose="02020603050405020304" pitchFamily="18" charset="0"/>
            </a:endParaRPr>
          </a:p>
          <a:p>
            <a:endParaRPr lang="da-DK" kern="100">
              <a:solidFill>
                <a:schemeClr val="accent3"/>
              </a:solidFill>
              <a:ea typeface="Calibri" panose="020F0502020204030204" pitchFamily="34" charset="0"/>
              <a:cs typeface="Times New Roman" panose="02020603050405020304" pitchFamily="18" charset="0"/>
            </a:endParaRPr>
          </a:p>
          <a:p>
            <a:endParaRPr lang="da-DK" kern="100">
              <a:solidFill>
                <a:schemeClr val="accent3"/>
              </a:solidFill>
              <a:ea typeface="Calibri" panose="020F0502020204030204" pitchFamily="34" charset="0"/>
              <a:cs typeface="Times New Roman" panose="02020603050405020304" pitchFamily="18" charset="0"/>
            </a:endParaRPr>
          </a:p>
          <a:p>
            <a:r>
              <a:rPr lang="da-DK" sz="1200" i="1" kern="100">
                <a:solidFill>
                  <a:schemeClr val="tx2"/>
                </a:solidFill>
                <a:ea typeface="Calibri" panose="020F0502020204030204" pitchFamily="34" charset="0"/>
                <a:cs typeface="Times New Roman" panose="02020603050405020304" pitchFamily="18" charset="0"/>
              </a:rPr>
              <a:t>Der er beskrivelser af alle aktiviteter, som er relateret til stationerne i bilaget. </a:t>
            </a:r>
          </a:p>
          <a:p>
            <a:endParaRPr lang="da-DK" sz="1200">
              <a:solidFill>
                <a:schemeClr val="accent3"/>
              </a:solidFill>
            </a:endParaRPr>
          </a:p>
          <a:p>
            <a:endParaRPr lang="da-DK" sz="1200">
              <a:solidFill>
                <a:schemeClr val="accent3"/>
              </a:solidFill>
            </a:endParaRPr>
          </a:p>
          <a:p>
            <a:r>
              <a:rPr lang="da-DK" sz="1200">
                <a:solidFill>
                  <a:schemeClr val="tx2"/>
                </a:solidFill>
              </a:rPr>
              <a:t>Mange af aktiviteterne findes på Dansk Skoleidræts </a:t>
            </a:r>
            <a:r>
              <a:rPr lang="da-DK" sz="1200">
                <a:solidFill>
                  <a:schemeClr val="accent2"/>
                </a:solidFill>
                <a:hlinkClick r:id="rId2">
                  <a:extLst>
                    <a:ext uri="{A12FA001-AC4F-418D-AE19-62706E023703}">
                      <ahyp:hlinkClr xmlns:ahyp="http://schemas.microsoft.com/office/drawing/2018/hyperlinkcolor" val="tx"/>
                    </a:ext>
                  </a:extLst>
                </a:hlinkClick>
              </a:rPr>
              <a:t>aktivitetsdatabasen.dk</a:t>
            </a:r>
            <a:r>
              <a:rPr lang="da-DK" sz="1200">
                <a:solidFill>
                  <a:schemeClr val="accent2"/>
                </a:solidFill>
              </a:rPr>
              <a:t>. </a:t>
            </a:r>
            <a:r>
              <a:rPr lang="da-DK" sz="1200">
                <a:solidFill>
                  <a:schemeClr val="tx2"/>
                </a:solidFill>
              </a:rPr>
              <a:t>Opret en gratis bruger, og få adgang til alle aktiviteterne. </a:t>
            </a:r>
            <a:endParaRPr lang="da-DK" sz="1400">
              <a:solidFill>
                <a:schemeClr val="tx2"/>
              </a:solidFill>
            </a:endParaRPr>
          </a:p>
          <a:p>
            <a:endParaRPr lang="da-DK" sz="1400" kern="100">
              <a:solidFill>
                <a:schemeClr val="accent3"/>
              </a:solidFill>
              <a:ea typeface="Calibri" panose="020F0502020204030204" pitchFamily="34" charset="0"/>
              <a:cs typeface="Times New Roman" panose="02020603050405020304" pitchFamily="18" charset="0"/>
            </a:endParaRPr>
          </a:p>
          <a:p>
            <a:endParaRPr lang="da-DK" sz="1400" kern="100">
              <a:solidFill>
                <a:schemeClr val="accent3"/>
              </a:solidFill>
              <a:ea typeface="Calibri" panose="020F0502020204030204" pitchFamily="34" charset="0"/>
              <a:cs typeface="Times New Roman" panose="02020603050405020304" pitchFamily="18" charset="0"/>
            </a:endParaRPr>
          </a:p>
          <a:p>
            <a:endParaRPr lang="da-DK" sz="1200" kern="100">
              <a:solidFill>
                <a:schemeClr val="accent3"/>
              </a:solidFill>
              <a:latin typeface="+mj-lt"/>
              <a:ea typeface="Calibri" panose="020F0502020204030204" pitchFamily="34" charset="0"/>
              <a:cs typeface="Times New Roman" panose="02020603050405020304" pitchFamily="18" charset="0"/>
            </a:endParaRPr>
          </a:p>
        </p:txBody>
      </p:sp>
      <p:cxnSp>
        <p:nvCxnSpPr>
          <p:cNvPr id="10" name="Lige forbindelse 9" hidden="1">
            <a:extLst>
              <a:ext uri="{FF2B5EF4-FFF2-40B4-BE49-F238E27FC236}">
                <a16:creationId xmlns:a16="http://schemas.microsoft.com/office/drawing/2014/main" id="{ED6DDA99-8A40-4D0F-58AE-4F35F9BA0418}"/>
              </a:ext>
            </a:extLst>
          </p:cNvPr>
          <p:cNvCxnSpPr>
            <a:cxnSpLocks/>
          </p:cNvCxnSpPr>
          <p:nvPr/>
        </p:nvCxnSpPr>
        <p:spPr>
          <a:xfrm>
            <a:off x="990024" y="3909000"/>
            <a:ext cx="0" cy="1044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Lige forbindelse 12" hidden="1">
            <a:extLst>
              <a:ext uri="{FF2B5EF4-FFF2-40B4-BE49-F238E27FC236}">
                <a16:creationId xmlns:a16="http://schemas.microsoft.com/office/drawing/2014/main" id="{13A0B7D2-558E-827E-F154-C3269AB4C9DF}"/>
              </a:ext>
            </a:extLst>
          </p:cNvPr>
          <p:cNvCxnSpPr>
            <a:cxnSpLocks/>
          </p:cNvCxnSpPr>
          <p:nvPr/>
        </p:nvCxnSpPr>
        <p:spPr>
          <a:xfrm>
            <a:off x="468024" y="4431000"/>
            <a:ext cx="1044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 name="Gruppe 8">
            <a:extLst>
              <a:ext uri="{FF2B5EF4-FFF2-40B4-BE49-F238E27FC236}">
                <a16:creationId xmlns:a16="http://schemas.microsoft.com/office/drawing/2014/main" id="{B2D5CEF9-B015-CB0E-5CDC-3BA6ACF0E0D0}"/>
              </a:ext>
            </a:extLst>
          </p:cNvPr>
          <p:cNvGrpSpPr/>
          <p:nvPr/>
        </p:nvGrpSpPr>
        <p:grpSpPr>
          <a:xfrm>
            <a:off x="429000" y="4083841"/>
            <a:ext cx="5999999" cy="1044000"/>
            <a:chOff x="423864" y="3634036"/>
            <a:chExt cx="5999999" cy="1044000"/>
          </a:xfrm>
        </p:grpSpPr>
        <p:sp>
          <p:nvSpPr>
            <p:cNvPr id="12" name="Ellipse 11">
              <a:extLst>
                <a:ext uri="{FF2B5EF4-FFF2-40B4-BE49-F238E27FC236}">
                  <a16:creationId xmlns:a16="http://schemas.microsoft.com/office/drawing/2014/main" id="{6BEE2345-6F6F-667B-76C3-A95C2894F15C}"/>
                </a:ext>
              </a:extLst>
            </p:cNvPr>
            <p:cNvSpPr/>
            <p:nvPr/>
          </p:nvSpPr>
          <p:spPr>
            <a:xfrm>
              <a:off x="4140864" y="3634036"/>
              <a:ext cx="1044000" cy="104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err="1">
                  <a:latin typeface="Franklin Gothic Demi" panose="020B0703020102020204" pitchFamily="34" charset="0"/>
                </a:rPr>
                <a:t>Krea</a:t>
              </a:r>
              <a:endParaRPr lang="da-DK">
                <a:latin typeface="Franklin Gothic Demi" panose="020B0703020102020204" pitchFamily="34" charset="0"/>
              </a:endParaRPr>
            </a:p>
          </p:txBody>
        </p:sp>
        <p:sp>
          <p:nvSpPr>
            <p:cNvPr id="15" name="Ellipse 14">
              <a:extLst>
                <a:ext uri="{FF2B5EF4-FFF2-40B4-BE49-F238E27FC236}">
                  <a16:creationId xmlns:a16="http://schemas.microsoft.com/office/drawing/2014/main" id="{22EFCFC2-9895-FB39-52B5-1F689E9F4094}"/>
                </a:ext>
              </a:extLst>
            </p:cNvPr>
            <p:cNvSpPr/>
            <p:nvPr/>
          </p:nvSpPr>
          <p:spPr>
            <a:xfrm>
              <a:off x="423864" y="3634036"/>
              <a:ext cx="1044000" cy="104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a:latin typeface="Franklin Gothic Demi" panose="020B0703020102020204" pitchFamily="34" charset="0"/>
                </a:rPr>
                <a:t>Leg</a:t>
              </a:r>
            </a:p>
          </p:txBody>
        </p:sp>
        <p:sp>
          <p:nvSpPr>
            <p:cNvPr id="16" name="Ellipse 15">
              <a:extLst>
                <a:ext uri="{FF2B5EF4-FFF2-40B4-BE49-F238E27FC236}">
                  <a16:creationId xmlns:a16="http://schemas.microsoft.com/office/drawing/2014/main" id="{D73E3205-15F3-25FC-5999-18114E800C57}"/>
                </a:ext>
              </a:extLst>
            </p:cNvPr>
            <p:cNvSpPr/>
            <p:nvPr/>
          </p:nvSpPr>
          <p:spPr>
            <a:xfrm>
              <a:off x="5379863" y="3634036"/>
              <a:ext cx="1044000" cy="1044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a:latin typeface="Franklin Gothic Demi" panose="020B0703020102020204" pitchFamily="34" charset="0"/>
                </a:rPr>
                <a:t>Bold</a:t>
              </a:r>
            </a:p>
          </p:txBody>
        </p:sp>
        <p:sp>
          <p:nvSpPr>
            <p:cNvPr id="17" name="Ellipse 16">
              <a:extLst>
                <a:ext uri="{FF2B5EF4-FFF2-40B4-BE49-F238E27FC236}">
                  <a16:creationId xmlns:a16="http://schemas.microsoft.com/office/drawing/2014/main" id="{05600610-E692-B50F-79A5-EF63C34223EC}"/>
                </a:ext>
              </a:extLst>
            </p:cNvPr>
            <p:cNvSpPr/>
            <p:nvPr/>
          </p:nvSpPr>
          <p:spPr>
            <a:xfrm>
              <a:off x="1662864" y="3634036"/>
              <a:ext cx="1044000" cy="1044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a:latin typeface="Franklin Gothic Demi" panose="020B0703020102020204" pitchFamily="34" charset="0"/>
                </a:rPr>
                <a:t>Udeliv</a:t>
              </a:r>
            </a:p>
          </p:txBody>
        </p:sp>
        <p:sp>
          <p:nvSpPr>
            <p:cNvPr id="18" name="Ellipse 17">
              <a:extLst>
                <a:ext uri="{FF2B5EF4-FFF2-40B4-BE49-F238E27FC236}">
                  <a16:creationId xmlns:a16="http://schemas.microsoft.com/office/drawing/2014/main" id="{DC009470-DB06-DAAE-C406-AA46C69DD83D}"/>
                </a:ext>
              </a:extLst>
            </p:cNvPr>
            <p:cNvSpPr/>
            <p:nvPr/>
          </p:nvSpPr>
          <p:spPr>
            <a:xfrm>
              <a:off x="2901864" y="3634036"/>
              <a:ext cx="1044000" cy="1044000"/>
            </a:xfrm>
            <a:prstGeom prst="ellipse">
              <a:avLst/>
            </a:prstGeom>
            <a:solidFill>
              <a:srgbClr val="00B7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err="1">
                  <a:latin typeface="Franklin Gothic Demi" panose="020B0703020102020204" pitchFamily="34" charset="0"/>
                </a:rPr>
                <a:t>Skole-gård</a:t>
              </a:r>
              <a:endParaRPr lang="da-DK" sz="1600">
                <a:latin typeface="Franklin Gothic Demi" panose="020B0703020102020204" pitchFamily="34" charset="0"/>
              </a:endParaRPr>
            </a:p>
          </p:txBody>
        </p:sp>
      </p:grpSp>
      <p:sp>
        <p:nvSpPr>
          <p:cNvPr id="3" name="Tekstfelt 2">
            <a:extLst>
              <a:ext uri="{FF2B5EF4-FFF2-40B4-BE49-F238E27FC236}">
                <a16:creationId xmlns:a16="http://schemas.microsoft.com/office/drawing/2014/main" id="{21FC79F4-3D3E-3003-555A-D7598FAF057D}"/>
              </a:ext>
            </a:extLst>
          </p:cNvPr>
          <p:cNvSpPr txBox="1"/>
          <p:nvPr/>
        </p:nvSpPr>
        <p:spPr>
          <a:xfrm>
            <a:off x="6275280" y="370165"/>
            <a:ext cx="381000" cy="276999"/>
          </a:xfrm>
          <a:prstGeom prst="rect">
            <a:avLst/>
          </a:prstGeom>
          <a:noFill/>
        </p:spPr>
        <p:txBody>
          <a:bodyPr wrap="square" rtlCol="0">
            <a:spAutoFit/>
          </a:bodyPr>
          <a:lstStyle/>
          <a:p>
            <a:r>
              <a:rPr lang="da-DK" sz="1200"/>
              <a:t>7</a:t>
            </a:r>
          </a:p>
        </p:txBody>
      </p:sp>
    </p:spTree>
    <p:extLst>
      <p:ext uri="{BB962C8B-B14F-4D97-AF65-F5344CB8AC3E}">
        <p14:creationId xmlns:p14="http://schemas.microsoft.com/office/powerpoint/2010/main" val="2655600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a:extLst>
            <a:ext uri="{FF2B5EF4-FFF2-40B4-BE49-F238E27FC236}">
              <a16:creationId xmlns:a16="http://schemas.microsoft.com/office/drawing/2014/main" id="{F7860EEF-0555-4C7C-C087-84EF5F20832C}"/>
            </a:ext>
          </a:extLst>
        </p:cNvPr>
        <p:cNvGrpSpPr/>
        <p:nvPr/>
      </p:nvGrpSpPr>
      <p:grpSpPr>
        <a:xfrm>
          <a:off x="0" y="0"/>
          <a:ext cx="0" cy="0"/>
          <a:chOff x="0" y="0"/>
          <a:chExt cx="0" cy="0"/>
        </a:xfrm>
      </p:grpSpPr>
      <p:sp>
        <p:nvSpPr>
          <p:cNvPr id="44" name="Ellipse 43" hidden="1">
            <a:extLst>
              <a:ext uri="{FF2B5EF4-FFF2-40B4-BE49-F238E27FC236}">
                <a16:creationId xmlns:a16="http://schemas.microsoft.com/office/drawing/2014/main" id="{CB3F5D9F-07BC-D751-00CD-123A141E871F}"/>
              </a:ext>
            </a:extLst>
          </p:cNvPr>
          <p:cNvSpPr/>
          <p:nvPr/>
        </p:nvSpPr>
        <p:spPr>
          <a:xfrm>
            <a:off x="385811" y="1652978"/>
            <a:ext cx="2766988" cy="276698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da-DK" sz="4400">
              <a:latin typeface="Franklin Gothic Demi" panose="020B0703020102020204" pitchFamily="34" charset="0"/>
            </a:endParaRPr>
          </a:p>
        </p:txBody>
      </p:sp>
      <p:sp>
        <p:nvSpPr>
          <p:cNvPr id="11" name="Tekstfelt 10">
            <a:extLst>
              <a:ext uri="{FF2B5EF4-FFF2-40B4-BE49-F238E27FC236}">
                <a16:creationId xmlns:a16="http://schemas.microsoft.com/office/drawing/2014/main" id="{15418370-450C-E15F-4226-A3955BF09DA7}"/>
              </a:ext>
            </a:extLst>
          </p:cNvPr>
          <p:cNvSpPr txBox="1"/>
          <p:nvPr/>
        </p:nvSpPr>
        <p:spPr>
          <a:xfrm>
            <a:off x="1" y="558580"/>
            <a:ext cx="6857999" cy="1569660"/>
          </a:xfrm>
          <a:prstGeom prst="rect">
            <a:avLst/>
          </a:prstGeom>
          <a:noFill/>
        </p:spPr>
        <p:txBody>
          <a:bodyPr wrap="square" lIns="91440" tIns="45720" rIns="91440" bIns="4572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da-DK" altLang="da-DK" sz="4800">
                <a:solidFill>
                  <a:schemeClr val="accent3"/>
                </a:solidFill>
                <a:latin typeface="Franklin Gothic Demi"/>
                <a:cs typeface="Times New Roman"/>
              </a:rPr>
              <a:t>Stationer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da-DK" altLang="da-DK" sz="4800" b="0" i="0" u="none" strike="noStrike" cap="none" normalizeH="0" baseline="0">
              <a:ln>
                <a:noFill/>
              </a:ln>
              <a:solidFill>
                <a:schemeClr val="accent3"/>
              </a:solidFill>
              <a:effectLst/>
              <a:latin typeface="Franklin Gothic Demi"/>
              <a:cs typeface="Times New Roman"/>
            </a:endParaRPr>
          </a:p>
        </p:txBody>
      </p:sp>
      <p:sp>
        <p:nvSpPr>
          <p:cNvPr id="6" name="Tekstfelt 5">
            <a:extLst>
              <a:ext uri="{FF2B5EF4-FFF2-40B4-BE49-F238E27FC236}">
                <a16:creationId xmlns:a16="http://schemas.microsoft.com/office/drawing/2014/main" id="{2F2FC304-6AB8-FC29-EBE5-0B78FBB3D31B}"/>
              </a:ext>
            </a:extLst>
          </p:cNvPr>
          <p:cNvSpPr txBox="1"/>
          <p:nvPr/>
        </p:nvSpPr>
        <p:spPr>
          <a:xfrm>
            <a:off x="901337" y="8275781"/>
            <a:ext cx="5055326" cy="707886"/>
          </a:xfrm>
          <a:prstGeom prst="rect">
            <a:avLst/>
          </a:prstGeom>
          <a:noFill/>
        </p:spPr>
        <p:txBody>
          <a:bodyPr wrap="square" lIns="91440" tIns="45720" rIns="91440" bIns="45720" rtlCol="0" anchor="t">
            <a:spAutoFit/>
          </a:bodyPr>
          <a:lstStyle/>
          <a:p>
            <a:pPr algn="ctr"/>
            <a:endParaRPr lang="da-DK" sz="1400" kern="100">
              <a:solidFill>
                <a:schemeClr val="accent3"/>
              </a:solidFill>
              <a:ea typeface="Calibri"/>
              <a:cs typeface="Times New Roman"/>
            </a:endParaRPr>
          </a:p>
          <a:p>
            <a:pPr algn="ctr"/>
            <a:endParaRPr lang="da-DK" sz="1400" kern="100">
              <a:solidFill>
                <a:schemeClr val="accent3"/>
              </a:solidFill>
              <a:ea typeface="Calibri"/>
              <a:cs typeface="Times New Roman"/>
            </a:endParaRPr>
          </a:p>
          <a:p>
            <a:pPr algn="ctr"/>
            <a:r>
              <a:rPr lang="da-DK" sz="1200" i="1" kern="100">
                <a:solidFill>
                  <a:schemeClr val="tx2"/>
                </a:solidFill>
                <a:ea typeface="Calibri"/>
                <a:cs typeface="Times New Roman"/>
              </a:rPr>
              <a:t>Find beskrivelser af aktiviteterne i bilagene eller klik på legene</a:t>
            </a:r>
            <a:endParaRPr lang="da-DK" sz="1200" i="1" kern="100">
              <a:solidFill>
                <a:schemeClr val="tx2"/>
              </a:solidFill>
              <a:highlight>
                <a:srgbClr val="FFFF00"/>
              </a:highlight>
              <a:ea typeface="Calibri"/>
              <a:cs typeface="Times New Roman"/>
            </a:endParaRPr>
          </a:p>
        </p:txBody>
      </p:sp>
      <p:grpSp>
        <p:nvGrpSpPr>
          <p:cNvPr id="26" name="Gruppe 25">
            <a:extLst>
              <a:ext uri="{FF2B5EF4-FFF2-40B4-BE49-F238E27FC236}">
                <a16:creationId xmlns:a16="http://schemas.microsoft.com/office/drawing/2014/main" id="{32C84D2C-1CD5-844E-D734-B5711842B9D4}"/>
              </a:ext>
            </a:extLst>
          </p:cNvPr>
          <p:cNvGrpSpPr/>
          <p:nvPr/>
        </p:nvGrpSpPr>
        <p:grpSpPr>
          <a:xfrm>
            <a:off x="539970" y="2347694"/>
            <a:ext cx="2377463" cy="2376000"/>
            <a:chOff x="2262212" y="1396028"/>
            <a:chExt cx="2577185" cy="2766988"/>
          </a:xfrm>
        </p:grpSpPr>
        <p:sp>
          <p:nvSpPr>
            <p:cNvPr id="2" name="Ellipse 1">
              <a:extLst>
                <a:ext uri="{FF2B5EF4-FFF2-40B4-BE49-F238E27FC236}">
                  <a16:creationId xmlns:a16="http://schemas.microsoft.com/office/drawing/2014/main" id="{9EE62672-FC78-D050-63B4-D5FEC6805973}"/>
                </a:ext>
              </a:extLst>
            </p:cNvPr>
            <p:cNvSpPr/>
            <p:nvPr/>
          </p:nvSpPr>
          <p:spPr>
            <a:xfrm>
              <a:off x="2262212" y="1396028"/>
              <a:ext cx="2575599" cy="2766988"/>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a-DK" sz="3200">
                  <a:latin typeface="Franklin Gothic Demi" panose="020B0703020102020204" pitchFamily="34" charset="0"/>
                </a:rPr>
                <a:t>Leg</a:t>
              </a:r>
              <a:endParaRPr lang="da-DK" sz="4400">
                <a:latin typeface="Franklin Gothic Demi" panose="020B0703020102020204" pitchFamily="34" charset="0"/>
              </a:endParaRPr>
            </a:p>
          </p:txBody>
        </p:sp>
        <p:sp>
          <p:nvSpPr>
            <p:cNvPr id="5" name="Tekstfelt 4">
              <a:extLst>
                <a:ext uri="{FF2B5EF4-FFF2-40B4-BE49-F238E27FC236}">
                  <a16:creationId xmlns:a16="http://schemas.microsoft.com/office/drawing/2014/main" id="{E1AB6EA2-389F-EDD3-7DBD-82267516C317}"/>
                </a:ext>
              </a:extLst>
            </p:cNvPr>
            <p:cNvSpPr txBox="1"/>
            <p:nvPr/>
          </p:nvSpPr>
          <p:spPr>
            <a:xfrm>
              <a:off x="3270670" y="2973248"/>
              <a:ext cx="1205132" cy="584775"/>
            </a:xfrm>
            <a:prstGeom prst="rect">
              <a:avLst/>
            </a:prstGeom>
            <a:noFill/>
          </p:spPr>
          <p:txBody>
            <a:bodyPr wrap="square" rtlCol="0">
              <a:spAutoFit/>
            </a:bodyPr>
            <a:lstStyle/>
            <a:p>
              <a:r>
                <a:rPr lang="da-DK" sz="1400">
                  <a:solidFill>
                    <a:schemeClr val="bg2"/>
                  </a:solidFill>
                  <a:latin typeface="Dreaming Outloud Pro" panose="03050502040302030504" pitchFamily="66" charset="0"/>
                  <a:cs typeface="Dreaming Outloud Pro" panose="03050502040302030504" pitchFamily="66" charset="0"/>
                  <a:hlinkClick r:id="rId3">
                    <a:extLst>
                      <a:ext uri="{A12FA001-AC4F-418D-AE19-62706E023703}">
                        <ahyp:hlinkClr xmlns:ahyp="http://schemas.microsoft.com/office/drawing/2018/hyperlinkcolor" val="tx"/>
                      </a:ext>
                    </a:extLst>
                  </a:hlinkClick>
                </a:rPr>
                <a:t>Ståtrold</a:t>
              </a:r>
              <a:endParaRPr lang="da-DK" sz="1400">
                <a:solidFill>
                  <a:schemeClr val="bg2"/>
                </a:solidFill>
                <a:latin typeface="Dreaming Outloud Pro" panose="03050502040302030504" pitchFamily="66" charset="0"/>
                <a:cs typeface="Dreaming Outloud Pro" panose="03050502040302030504" pitchFamily="66" charset="0"/>
              </a:endParaRPr>
            </a:p>
            <a:p>
              <a:endParaRPr lang="da-DK"/>
            </a:p>
          </p:txBody>
        </p:sp>
        <p:sp>
          <p:nvSpPr>
            <p:cNvPr id="8" name="Tekstfelt 7">
              <a:extLst>
                <a:ext uri="{FF2B5EF4-FFF2-40B4-BE49-F238E27FC236}">
                  <a16:creationId xmlns:a16="http://schemas.microsoft.com/office/drawing/2014/main" id="{497E56B2-6045-8F36-5D3E-060218EA808B}"/>
                </a:ext>
              </a:extLst>
            </p:cNvPr>
            <p:cNvSpPr txBox="1"/>
            <p:nvPr/>
          </p:nvSpPr>
          <p:spPr>
            <a:xfrm>
              <a:off x="2387275" y="2525444"/>
              <a:ext cx="1276991" cy="584775"/>
            </a:xfrm>
            <a:prstGeom prst="rect">
              <a:avLst/>
            </a:prstGeom>
            <a:noFill/>
          </p:spPr>
          <p:txBody>
            <a:bodyPr wrap="square" rtlCol="0">
              <a:spAutoFit/>
            </a:bodyPr>
            <a:lstStyle/>
            <a:p>
              <a:r>
                <a:rPr lang="da-DK" sz="1400">
                  <a:solidFill>
                    <a:schemeClr val="bg2"/>
                  </a:solidFill>
                  <a:latin typeface="Dreaming Outloud Pro" panose="03050502040302030504" pitchFamily="66" charset="0"/>
                  <a:cs typeface="Dreaming Outloud Pro" panose="03050502040302030504" pitchFamily="66" charset="0"/>
                  <a:hlinkClick r:id="rId4">
                    <a:extLst>
                      <a:ext uri="{A12FA001-AC4F-418D-AE19-62706E023703}">
                        <ahyp:hlinkClr xmlns:ahyp="http://schemas.microsoft.com/office/drawing/2018/hyperlinkcolor" val="tx"/>
                      </a:ext>
                    </a:extLst>
                  </a:hlinkClick>
                </a:rPr>
                <a:t>Kluddermor</a:t>
              </a:r>
              <a:endParaRPr lang="da-DK" sz="1400">
                <a:solidFill>
                  <a:schemeClr val="bg2"/>
                </a:solidFill>
                <a:latin typeface="Dreaming Outloud Pro" panose="03050502040302030504" pitchFamily="66" charset="0"/>
                <a:cs typeface="Dreaming Outloud Pro" panose="03050502040302030504" pitchFamily="66" charset="0"/>
              </a:endParaRPr>
            </a:p>
            <a:p>
              <a:endParaRPr lang="da-DK"/>
            </a:p>
          </p:txBody>
        </p:sp>
        <p:sp>
          <p:nvSpPr>
            <p:cNvPr id="21" name="Tekstfelt 20">
              <a:extLst>
                <a:ext uri="{FF2B5EF4-FFF2-40B4-BE49-F238E27FC236}">
                  <a16:creationId xmlns:a16="http://schemas.microsoft.com/office/drawing/2014/main" id="{07E0A95E-37A1-B5B4-DAE2-2A24E22F8A64}"/>
                </a:ext>
              </a:extLst>
            </p:cNvPr>
            <p:cNvSpPr txBox="1"/>
            <p:nvPr/>
          </p:nvSpPr>
          <p:spPr>
            <a:xfrm>
              <a:off x="2493576" y="3087075"/>
              <a:ext cx="1064391" cy="800219"/>
            </a:xfrm>
            <a:prstGeom prst="rect">
              <a:avLst/>
            </a:prstGeom>
            <a:noFill/>
          </p:spPr>
          <p:txBody>
            <a:bodyPr wrap="square" rtlCol="0">
              <a:spAutoFit/>
            </a:bodyPr>
            <a:lstStyle/>
            <a:p>
              <a:r>
                <a:rPr lang="da-DK" sz="1400">
                  <a:solidFill>
                    <a:schemeClr val="bg2"/>
                  </a:solidFill>
                  <a:latin typeface="Dreaming Outloud Pro" panose="03050502040302030504" pitchFamily="66" charset="0"/>
                  <a:cs typeface="Dreaming Outloud Pro" panose="03050502040302030504" pitchFamily="66" charset="0"/>
                  <a:hlinkClick r:id="rId5">
                    <a:extLst>
                      <a:ext uri="{A12FA001-AC4F-418D-AE19-62706E023703}">
                        <ahyp:hlinkClr xmlns:ahyp="http://schemas.microsoft.com/office/drawing/2018/hyperlinkcolor" val="tx"/>
                      </a:ext>
                    </a:extLst>
                  </a:hlinkClick>
                </a:rPr>
                <a:t>Zip Zap </a:t>
              </a:r>
              <a:r>
                <a:rPr lang="da-DK" sz="1400" err="1">
                  <a:solidFill>
                    <a:schemeClr val="bg2"/>
                  </a:solidFill>
                  <a:latin typeface="Dreaming Outloud Pro" panose="03050502040302030504" pitchFamily="66" charset="0"/>
                  <a:cs typeface="Dreaming Outloud Pro" panose="03050502040302030504" pitchFamily="66" charset="0"/>
                  <a:hlinkClick r:id="rId5">
                    <a:extLst>
                      <a:ext uri="{A12FA001-AC4F-418D-AE19-62706E023703}">
                        <ahyp:hlinkClr xmlns:ahyp="http://schemas.microsoft.com/office/drawing/2018/hyperlinkcolor" val="tx"/>
                      </a:ext>
                    </a:extLst>
                  </a:hlinkClick>
                </a:rPr>
                <a:t>Spoing</a:t>
              </a:r>
              <a:endParaRPr lang="da-DK" sz="1400">
                <a:solidFill>
                  <a:schemeClr val="bg2"/>
                </a:solidFill>
                <a:latin typeface="Dreaming Outloud Pro" panose="03050502040302030504" pitchFamily="66" charset="0"/>
                <a:cs typeface="Dreaming Outloud Pro" panose="03050502040302030504" pitchFamily="66" charset="0"/>
              </a:endParaRPr>
            </a:p>
            <a:p>
              <a:endParaRPr lang="da-DK"/>
            </a:p>
          </p:txBody>
        </p:sp>
        <p:sp>
          <p:nvSpPr>
            <p:cNvPr id="22" name="Tekstfelt 21">
              <a:extLst>
                <a:ext uri="{FF2B5EF4-FFF2-40B4-BE49-F238E27FC236}">
                  <a16:creationId xmlns:a16="http://schemas.microsoft.com/office/drawing/2014/main" id="{7B478316-0A15-7909-4D59-07CF2B3784C8}"/>
                </a:ext>
              </a:extLst>
            </p:cNvPr>
            <p:cNvSpPr txBox="1"/>
            <p:nvPr/>
          </p:nvSpPr>
          <p:spPr>
            <a:xfrm>
              <a:off x="3438204" y="3558023"/>
              <a:ext cx="1276991" cy="584775"/>
            </a:xfrm>
            <a:prstGeom prst="rect">
              <a:avLst/>
            </a:prstGeom>
            <a:noFill/>
          </p:spPr>
          <p:txBody>
            <a:bodyPr wrap="square" rtlCol="0">
              <a:spAutoFit/>
            </a:bodyPr>
            <a:lstStyle/>
            <a:p>
              <a:r>
                <a:rPr lang="da-DK" sz="1400">
                  <a:solidFill>
                    <a:schemeClr val="bg2"/>
                  </a:solidFill>
                  <a:latin typeface="Dreaming Outloud Pro" panose="03050502040302030504" pitchFamily="66" charset="0"/>
                  <a:cs typeface="Dreaming Outloud Pro" panose="03050502040302030504" pitchFamily="66" charset="0"/>
                  <a:hlinkClick r:id="rId6">
                    <a:extLst>
                      <a:ext uri="{A12FA001-AC4F-418D-AE19-62706E023703}">
                        <ahyp:hlinkClr xmlns:ahyp="http://schemas.microsoft.com/office/drawing/2018/hyperlinkcolor" val="tx"/>
                      </a:ext>
                    </a:extLst>
                  </a:hlinkClick>
                </a:rPr>
                <a:t>Dinoleg</a:t>
              </a:r>
              <a:r>
                <a:rPr lang="da-DK" sz="1400">
                  <a:solidFill>
                    <a:schemeClr val="bg2"/>
                  </a:solidFill>
                  <a:latin typeface="Dreaming Outloud Pro" panose="03050502040302030504" pitchFamily="66" charset="0"/>
                  <a:cs typeface="Dreaming Outloud Pro" panose="03050502040302030504" pitchFamily="66" charset="0"/>
                </a:rPr>
                <a:t>	</a:t>
              </a:r>
            </a:p>
            <a:p>
              <a:endParaRPr lang="da-DK"/>
            </a:p>
          </p:txBody>
        </p:sp>
        <p:sp>
          <p:nvSpPr>
            <p:cNvPr id="24" name="Tekstfelt 23">
              <a:extLst>
                <a:ext uri="{FF2B5EF4-FFF2-40B4-BE49-F238E27FC236}">
                  <a16:creationId xmlns:a16="http://schemas.microsoft.com/office/drawing/2014/main" id="{E785E736-7140-CE85-0023-11B64215DF82}"/>
                </a:ext>
              </a:extLst>
            </p:cNvPr>
            <p:cNvSpPr txBox="1"/>
            <p:nvPr/>
          </p:nvSpPr>
          <p:spPr>
            <a:xfrm>
              <a:off x="3699873" y="2417490"/>
              <a:ext cx="1139524" cy="800220"/>
            </a:xfrm>
            <a:prstGeom prst="rect">
              <a:avLst/>
            </a:prstGeom>
            <a:noFill/>
          </p:spPr>
          <p:txBody>
            <a:bodyPr wrap="square" rtlCol="0">
              <a:spAutoFit/>
            </a:bodyPr>
            <a:lstStyle/>
            <a:p>
              <a:r>
                <a:rPr lang="da-DK" sz="1400">
                  <a:solidFill>
                    <a:schemeClr val="bg2"/>
                  </a:solidFill>
                  <a:latin typeface="Dreaming Outloud Pro" panose="03050502040302030504" pitchFamily="66" charset="0"/>
                  <a:cs typeface="Dreaming Outloud Pro" panose="03050502040302030504" pitchFamily="66" charset="0"/>
                  <a:hlinkClick r:id="rId7">
                    <a:extLst>
                      <a:ext uri="{A12FA001-AC4F-418D-AE19-62706E023703}">
                        <ahyp:hlinkClr xmlns:ahyp="http://schemas.microsoft.com/office/drawing/2018/hyperlinkcolor" val="tx"/>
                      </a:ext>
                    </a:extLst>
                  </a:hlinkClick>
                </a:rPr>
                <a:t>Levende kortspil</a:t>
              </a:r>
              <a:endParaRPr lang="da-DK" sz="1400">
                <a:solidFill>
                  <a:schemeClr val="bg2"/>
                </a:solidFill>
                <a:latin typeface="Dreaming Outloud Pro" panose="03050502040302030504" pitchFamily="66" charset="0"/>
                <a:cs typeface="Dreaming Outloud Pro" panose="03050502040302030504" pitchFamily="66" charset="0"/>
              </a:endParaRPr>
            </a:p>
            <a:p>
              <a:endParaRPr lang="da-DK"/>
            </a:p>
          </p:txBody>
        </p:sp>
      </p:grpSp>
      <p:grpSp>
        <p:nvGrpSpPr>
          <p:cNvPr id="27" name="Gruppe 26">
            <a:extLst>
              <a:ext uri="{FF2B5EF4-FFF2-40B4-BE49-F238E27FC236}">
                <a16:creationId xmlns:a16="http://schemas.microsoft.com/office/drawing/2014/main" id="{37739369-52DF-A5F9-812C-D2B77349A628}"/>
              </a:ext>
            </a:extLst>
          </p:cNvPr>
          <p:cNvGrpSpPr/>
          <p:nvPr/>
        </p:nvGrpSpPr>
        <p:grpSpPr>
          <a:xfrm>
            <a:off x="4018111" y="2347694"/>
            <a:ext cx="2376000" cy="2666871"/>
            <a:chOff x="2304265" y="1357793"/>
            <a:chExt cx="2616204" cy="3153802"/>
          </a:xfrm>
        </p:grpSpPr>
        <p:sp>
          <p:nvSpPr>
            <p:cNvPr id="28" name="Ellipse 27">
              <a:extLst>
                <a:ext uri="{FF2B5EF4-FFF2-40B4-BE49-F238E27FC236}">
                  <a16:creationId xmlns:a16="http://schemas.microsoft.com/office/drawing/2014/main" id="{AAEF9786-4DD8-9EE7-7AD8-44C2DB2EAE5D}"/>
                </a:ext>
              </a:extLst>
            </p:cNvPr>
            <p:cNvSpPr/>
            <p:nvPr/>
          </p:nvSpPr>
          <p:spPr>
            <a:xfrm>
              <a:off x="2304265" y="1357793"/>
              <a:ext cx="2616204" cy="280982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a-DK" sz="3200" err="1">
                  <a:latin typeface="Franklin Gothic Demi" panose="020B0703020102020204" pitchFamily="34" charset="0"/>
                </a:rPr>
                <a:t>Krea</a:t>
              </a:r>
              <a:endParaRPr lang="da-DK" sz="4400">
                <a:latin typeface="Franklin Gothic Demi" panose="020B0703020102020204" pitchFamily="34" charset="0"/>
              </a:endParaRPr>
            </a:p>
          </p:txBody>
        </p:sp>
        <p:sp>
          <p:nvSpPr>
            <p:cNvPr id="29" name="Tekstfelt 28">
              <a:extLst>
                <a:ext uri="{FF2B5EF4-FFF2-40B4-BE49-F238E27FC236}">
                  <a16:creationId xmlns:a16="http://schemas.microsoft.com/office/drawing/2014/main" id="{F5EC45AD-E0A8-0FE8-F3B0-6F32A7580825}"/>
                </a:ext>
              </a:extLst>
            </p:cNvPr>
            <p:cNvSpPr txBox="1"/>
            <p:nvPr/>
          </p:nvSpPr>
          <p:spPr>
            <a:xfrm>
              <a:off x="3653633" y="2839015"/>
              <a:ext cx="1205132" cy="981967"/>
            </a:xfrm>
            <a:prstGeom prst="rect">
              <a:avLst/>
            </a:prstGeom>
            <a:noFill/>
          </p:spPr>
          <p:txBody>
            <a:bodyPr wrap="square" rtlCol="0">
              <a:spAutoFit/>
            </a:bodyPr>
            <a:lstStyle/>
            <a:p>
              <a:pPr algn="ctr">
                <a:lnSpc>
                  <a:spcPct val="107000"/>
                </a:lnSpc>
              </a:pPr>
              <a:r>
                <a:rPr lang="da-DK" sz="1400">
                  <a:solidFill>
                    <a:schemeClr val="bg2"/>
                  </a:solidFill>
                  <a:latin typeface="Dreaming Outloud Pro" panose="03050502040302030504" pitchFamily="66" charset="0"/>
                  <a:cs typeface="Dreaming Outloud Pro" panose="03050502040302030504" pitchFamily="66" charset="0"/>
                  <a:hlinkClick r:id="rId8">
                    <a:extLst>
                      <a:ext uri="{A12FA001-AC4F-418D-AE19-62706E023703}">
                        <ahyp:hlinkClr xmlns:ahyp="http://schemas.microsoft.com/office/drawing/2018/hyperlinkcolor" val="tx"/>
                      </a:ext>
                    </a:extLst>
                  </a:hlinkClick>
                </a:rPr>
                <a:t>Dans med sugerør</a:t>
              </a:r>
              <a:endParaRPr lang="da-DK" sz="1400">
                <a:solidFill>
                  <a:schemeClr val="bg2"/>
                </a:solidFill>
                <a:latin typeface="Dreaming Outloud Pro" panose="03050502040302030504" pitchFamily="66" charset="0"/>
                <a:cs typeface="Dreaming Outloud Pro" panose="03050502040302030504" pitchFamily="66" charset="0"/>
              </a:endParaRPr>
            </a:p>
            <a:p>
              <a:pPr algn="ctr"/>
              <a:endParaRPr lang="da-DK"/>
            </a:p>
          </p:txBody>
        </p:sp>
        <p:sp>
          <p:nvSpPr>
            <p:cNvPr id="31" name="Tekstfelt 30">
              <a:extLst>
                <a:ext uri="{FF2B5EF4-FFF2-40B4-BE49-F238E27FC236}">
                  <a16:creationId xmlns:a16="http://schemas.microsoft.com/office/drawing/2014/main" id="{C0493807-3355-E033-CBBB-C8B1B255D0CA}"/>
                </a:ext>
              </a:extLst>
            </p:cNvPr>
            <p:cNvSpPr txBox="1"/>
            <p:nvPr/>
          </p:nvSpPr>
          <p:spPr>
            <a:xfrm>
              <a:off x="2304266" y="2268095"/>
              <a:ext cx="1731922" cy="599844"/>
            </a:xfrm>
            <a:prstGeom prst="rect">
              <a:avLst/>
            </a:prstGeom>
            <a:noFill/>
          </p:spPr>
          <p:txBody>
            <a:bodyPr wrap="square" rtlCol="0">
              <a:spAutoFit/>
            </a:bodyPr>
            <a:lstStyle/>
            <a:p>
              <a:pPr>
                <a:lnSpc>
                  <a:spcPct val="107000"/>
                </a:lnSpc>
              </a:pPr>
              <a:r>
                <a:rPr lang="da-DK" sz="1400">
                  <a:solidFill>
                    <a:schemeClr val="bg2"/>
                  </a:solidFill>
                  <a:latin typeface="Dreaming Outloud Pro" panose="03050502040302030504" pitchFamily="66" charset="0"/>
                  <a:cs typeface="Dreaming Outloud Pro" panose="03050502040302030504" pitchFamily="66" charset="0"/>
                  <a:hlinkClick r:id="rId9">
                    <a:extLst>
                      <a:ext uri="{A12FA001-AC4F-418D-AE19-62706E023703}">
                        <ahyp:hlinkClr xmlns:ahyp="http://schemas.microsoft.com/office/drawing/2018/hyperlinkcolor" val="tx"/>
                      </a:ext>
                    </a:extLst>
                  </a:hlinkClick>
                </a:rPr>
                <a:t>Ruder-dansen</a:t>
              </a:r>
              <a:endParaRPr lang="da-DK" sz="1400">
                <a:solidFill>
                  <a:schemeClr val="bg2"/>
                </a:solidFill>
                <a:latin typeface="Dreaming Outloud Pro" panose="03050502040302030504" pitchFamily="66" charset="0"/>
                <a:cs typeface="Dreaming Outloud Pro" panose="03050502040302030504" pitchFamily="66" charset="0"/>
              </a:endParaRPr>
            </a:p>
            <a:p>
              <a:endParaRPr lang="da-DK"/>
            </a:p>
          </p:txBody>
        </p:sp>
        <p:sp>
          <p:nvSpPr>
            <p:cNvPr id="32" name="Tekstfelt 31">
              <a:extLst>
                <a:ext uri="{FF2B5EF4-FFF2-40B4-BE49-F238E27FC236}">
                  <a16:creationId xmlns:a16="http://schemas.microsoft.com/office/drawing/2014/main" id="{621A9E17-8070-3BA3-CEB9-F9F5FF5B62FA}"/>
                </a:ext>
              </a:extLst>
            </p:cNvPr>
            <p:cNvSpPr txBox="1"/>
            <p:nvPr/>
          </p:nvSpPr>
          <p:spPr>
            <a:xfrm>
              <a:off x="2515068" y="2730294"/>
              <a:ext cx="1433117" cy="654392"/>
            </a:xfrm>
            <a:prstGeom prst="rect">
              <a:avLst/>
            </a:prstGeom>
            <a:noFill/>
          </p:spPr>
          <p:txBody>
            <a:bodyPr wrap="square" rtlCol="0">
              <a:spAutoFit/>
            </a:bodyPr>
            <a:lstStyle>
              <a:defPPr>
                <a:defRPr lang="en-US"/>
              </a:defPPr>
              <a:lvl1pPr>
                <a:lnSpc>
                  <a:spcPct val="107000"/>
                </a:lnSpc>
                <a:defRPr sz="1400">
                  <a:solidFill>
                    <a:schemeClr val="bg2"/>
                  </a:solidFill>
                  <a:latin typeface="Dreaming Outloud Pro" panose="03050502040302030504" pitchFamily="66" charset="0"/>
                  <a:cs typeface="Dreaming Outloud Pro" panose="03050502040302030504" pitchFamily="66" charset="0"/>
                </a:defRPr>
              </a:lvl1pPr>
            </a:lstStyle>
            <a:p>
              <a:r>
                <a:rPr lang="da-DK">
                  <a:hlinkClick r:id="rId10">
                    <a:extLst>
                      <a:ext uri="{A12FA001-AC4F-418D-AE19-62706E023703}">
                        <ahyp:hlinkClr xmlns:ahyp="http://schemas.microsoft.com/office/drawing/2018/hyperlinkcolor" val="tx"/>
                      </a:ext>
                    </a:extLst>
                  </a:hlinkClick>
                </a:rPr>
                <a:t>Usynlig tråd</a:t>
              </a:r>
              <a:r>
                <a:rPr lang="da-DK"/>
                <a:t> </a:t>
              </a:r>
            </a:p>
            <a:p>
              <a:endParaRPr lang="da-DK"/>
            </a:p>
          </p:txBody>
        </p:sp>
        <p:sp>
          <p:nvSpPr>
            <p:cNvPr id="33" name="Tekstfelt 32">
              <a:extLst>
                <a:ext uri="{FF2B5EF4-FFF2-40B4-BE49-F238E27FC236}">
                  <a16:creationId xmlns:a16="http://schemas.microsoft.com/office/drawing/2014/main" id="{5CDE3528-DD71-69C0-0C81-71FDE52A7D93}"/>
                </a:ext>
              </a:extLst>
            </p:cNvPr>
            <p:cNvSpPr txBox="1"/>
            <p:nvPr/>
          </p:nvSpPr>
          <p:spPr>
            <a:xfrm>
              <a:off x="2627693" y="3310487"/>
              <a:ext cx="1276990" cy="1201108"/>
            </a:xfrm>
            <a:prstGeom prst="rect">
              <a:avLst/>
            </a:prstGeom>
            <a:noFill/>
          </p:spPr>
          <p:txBody>
            <a:bodyPr wrap="square" rtlCol="0">
              <a:spAutoFit/>
            </a:bodyPr>
            <a:lstStyle/>
            <a:p>
              <a:pPr algn="ctr"/>
              <a:r>
                <a:rPr lang="da-DK" sz="1400">
                  <a:solidFill>
                    <a:schemeClr val="bg2"/>
                  </a:solidFill>
                  <a:latin typeface="Dreaming Outloud Pro" panose="03050502040302030504" pitchFamily="66" charset="0"/>
                  <a:cs typeface="Dreaming Outloud Pro" panose="03050502040302030504" pitchFamily="66" charset="0"/>
                  <a:hlinkClick r:id="rId11">
                    <a:extLst>
                      <a:ext uri="{A12FA001-AC4F-418D-AE19-62706E023703}">
                        <ahyp:hlinkClr xmlns:ahyp="http://schemas.microsoft.com/office/drawing/2018/hyperlinkcolor" val="tx"/>
                      </a:ext>
                    </a:extLst>
                  </a:hlinkClick>
                </a:rPr>
                <a:t>Skulpturer i bevægelse </a:t>
              </a:r>
              <a:endParaRPr lang="da-DK" sz="1400">
                <a:solidFill>
                  <a:schemeClr val="bg2"/>
                </a:solidFill>
                <a:latin typeface="Dreaming Outloud Pro" panose="03050502040302030504" pitchFamily="66" charset="0"/>
                <a:cs typeface="Dreaming Outloud Pro" panose="03050502040302030504" pitchFamily="66" charset="0"/>
              </a:endParaRPr>
            </a:p>
            <a:p>
              <a:r>
                <a:rPr lang="da-DK" sz="1400">
                  <a:solidFill>
                    <a:schemeClr val="bg2"/>
                  </a:solidFill>
                  <a:latin typeface="Dreaming Outloud Pro" panose="03050502040302030504" pitchFamily="66" charset="0"/>
                  <a:cs typeface="Dreaming Outloud Pro" panose="03050502040302030504" pitchFamily="66" charset="0"/>
                </a:rPr>
                <a:t>	</a:t>
              </a:r>
            </a:p>
            <a:p>
              <a:endParaRPr lang="da-DK"/>
            </a:p>
          </p:txBody>
        </p:sp>
        <p:sp>
          <p:nvSpPr>
            <p:cNvPr id="34" name="Tekstfelt 33">
              <a:extLst>
                <a:ext uri="{FF2B5EF4-FFF2-40B4-BE49-F238E27FC236}">
                  <a16:creationId xmlns:a16="http://schemas.microsoft.com/office/drawing/2014/main" id="{2AB32183-7F4A-2996-9200-327DFCA7F8AB}"/>
                </a:ext>
              </a:extLst>
            </p:cNvPr>
            <p:cNvSpPr txBox="1"/>
            <p:nvPr/>
          </p:nvSpPr>
          <p:spPr>
            <a:xfrm>
              <a:off x="3732844" y="2338689"/>
              <a:ext cx="1139524" cy="599844"/>
            </a:xfrm>
            <a:prstGeom prst="rect">
              <a:avLst/>
            </a:prstGeom>
            <a:noFill/>
          </p:spPr>
          <p:txBody>
            <a:bodyPr wrap="square" rtlCol="0">
              <a:spAutoFit/>
            </a:bodyPr>
            <a:lstStyle/>
            <a:p>
              <a:pPr>
                <a:lnSpc>
                  <a:spcPct val="107000"/>
                </a:lnSpc>
              </a:pPr>
              <a:r>
                <a:rPr lang="da-DK" sz="1400">
                  <a:solidFill>
                    <a:schemeClr val="bg2"/>
                  </a:solidFill>
                  <a:latin typeface="Dreaming Outloud Pro" panose="03050502040302030504" pitchFamily="66" charset="0"/>
                  <a:cs typeface="Dreaming Outloud Pro" panose="03050502040302030504" pitchFamily="66" charset="0"/>
                  <a:hlinkClick r:id="rId12">
                    <a:extLst>
                      <a:ext uri="{A12FA001-AC4F-418D-AE19-62706E023703}">
                        <ahyp:hlinkClr xmlns:ahyp="http://schemas.microsoft.com/office/drawing/2018/hyperlinkcolor" val="tx"/>
                      </a:ext>
                    </a:extLst>
                  </a:hlinkClick>
                </a:rPr>
                <a:t>Just Dance</a:t>
              </a:r>
              <a:endParaRPr lang="da-DK" sz="1400">
                <a:solidFill>
                  <a:schemeClr val="bg2"/>
                </a:solidFill>
                <a:latin typeface="Dreaming Outloud Pro" panose="03050502040302030504" pitchFamily="66" charset="0"/>
                <a:cs typeface="Dreaming Outloud Pro" panose="03050502040302030504" pitchFamily="66" charset="0"/>
              </a:endParaRPr>
            </a:p>
            <a:p>
              <a:endParaRPr lang="da-DK"/>
            </a:p>
          </p:txBody>
        </p:sp>
      </p:grpSp>
      <p:sp>
        <p:nvSpPr>
          <p:cNvPr id="35" name="Tekstfelt 34">
            <a:extLst>
              <a:ext uri="{FF2B5EF4-FFF2-40B4-BE49-F238E27FC236}">
                <a16:creationId xmlns:a16="http://schemas.microsoft.com/office/drawing/2014/main" id="{0AD640CB-7D62-C04F-0DC0-53B3AB177C88}"/>
              </a:ext>
            </a:extLst>
          </p:cNvPr>
          <p:cNvSpPr txBox="1"/>
          <p:nvPr/>
        </p:nvSpPr>
        <p:spPr>
          <a:xfrm>
            <a:off x="647700" y="1396028"/>
            <a:ext cx="5934075" cy="1107996"/>
          </a:xfrm>
          <a:prstGeom prst="rect">
            <a:avLst/>
          </a:prstGeom>
          <a:noFill/>
        </p:spPr>
        <p:txBody>
          <a:bodyPr wrap="square" rtlCol="0">
            <a:spAutoFit/>
          </a:bodyPr>
          <a:lstStyle/>
          <a:p>
            <a:pPr algn="ctr"/>
            <a:r>
              <a:rPr lang="da-DK" sz="1200" kern="100">
                <a:solidFill>
                  <a:schemeClr val="tx2"/>
                </a:solidFill>
                <a:ea typeface="Calibri"/>
                <a:cs typeface="Times New Roman"/>
              </a:rPr>
              <a:t>Brug disse forslag til inspiration på jeres stationer.</a:t>
            </a:r>
          </a:p>
          <a:p>
            <a:pPr algn="ctr"/>
            <a:r>
              <a:rPr lang="da-DK" sz="1200" kern="100">
                <a:solidFill>
                  <a:schemeClr val="tx2"/>
                </a:solidFill>
                <a:ea typeface="Calibri"/>
                <a:cs typeface="Times New Roman"/>
              </a:rPr>
              <a:t>Beregn ca. 15 min. ved hver station + 3 minutter til skift. </a:t>
            </a:r>
          </a:p>
          <a:p>
            <a:pPr algn="ctr"/>
            <a:r>
              <a:rPr lang="da-DK" sz="1200" kern="100">
                <a:solidFill>
                  <a:schemeClr val="tx2"/>
                </a:solidFill>
                <a:ea typeface="Calibri"/>
                <a:cs typeface="Times New Roman"/>
              </a:rPr>
              <a:t>Her kan de eventuelt inddeles i mindre grupper, hvor de er sammen med deres venskabsklasser. En anden mulighed er også at lave stationer af længere varighed. </a:t>
            </a:r>
          </a:p>
          <a:p>
            <a:endParaRPr lang="da-DK"/>
          </a:p>
        </p:txBody>
      </p:sp>
      <p:grpSp>
        <p:nvGrpSpPr>
          <p:cNvPr id="36" name="Gruppe 35">
            <a:extLst>
              <a:ext uri="{FF2B5EF4-FFF2-40B4-BE49-F238E27FC236}">
                <a16:creationId xmlns:a16="http://schemas.microsoft.com/office/drawing/2014/main" id="{A9BB931A-C1B6-8A5F-4840-3D43CE199390}"/>
              </a:ext>
            </a:extLst>
          </p:cNvPr>
          <p:cNvGrpSpPr/>
          <p:nvPr/>
        </p:nvGrpSpPr>
        <p:grpSpPr>
          <a:xfrm>
            <a:off x="3883805" y="6039100"/>
            <a:ext cx="2510306" cy="2376000"/>
            <a:chOff x="2179325" y="1396028"/>
            <a:chExt cx="2510306" cy="2376000"/>
          </a:xfrm>
        </p:grpSpPr>
        <p:sp>
          <p:nvSpPr>
            <p:cNvPr id="37" name="Ellipse 36">
              <a:extLst>
                <a:ext uri="{FF2B5EF4-FFF2-40B4-BE49-F238E27FC236}">
                  <a16:creationId xmlns:a16="http://schemas.microsoft.com/office/drawing/2014/main" id="{C86E782E-332F-A232-CF9C-E237DFEB6981}"/>
                </a:ext>
              </a:extLst>
            </p:cNvPr>
            <p:cNvSpPr/>
            <p:nvPr/>
          </p:nvSpPr>
          <p:spPr>
            <a:xfrm>
              <a:off x="2262212" y="1396028"/>
              <a:ext cx="2376000" cy="2376000"/>
            </a:xfrm>
            <a:prstGeom prst="ellipse">
              <a:avLst/>
            </a:prstGeom>
            <a:solidFill>
              <a:srgbClr val="41B7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a-DK" sz="2400">
                  <a:latin typeface="Franklin Gothic Demi" panose="020B0703020102020204" pitchFamily="34" charset="0"/>
                </a:rPr>
                <a:t>Skolegård</a:t>
              </a:r>
            </a:p>
          </p:txBody>
        </p:sp>
        <p:sp>
          <p:nvSpPr>
            <p:cNvPr id="39" name="Tekstfelt 38">
              <a:extLst>
                <a:ext uri="{FF2B5EF4-FFF2-40B4-BE49-F238E27FC236}">
                  <a16:creationId xmlns:a16="http://schemas.microsoft.com/office/drawing/2014/main" id="{F3EE7219-8DA3-87BB-444C-4810EA026761}"/>
                </a:ext>
              </a:extLst>
            </p:cNvPr>
            <p:cNvSpPr txBox="1"/>
            <p:nvPr/>
          </p:nvSpPr>
          <p:spPr>
            <a:xfrm>
              <a:off x="2371953" y="2349737"/>
              <a:ext cx="1731922" cy="599844"/>
            </a:xfrm>
            <a:prstGeom prst="rect">
              <a:avLst/>
            </a:prstGeom>
            <a:noFill/>
          </p:spPr>
          <p:txBody>
            <a:bodyPr wrap="square" rtlCol="0">
              <a:spAutoFit/>
            </a:bodyPr>
            <a:lstStyle/>
            <a:p>
              <a:pPr>
                <a:lnSpc>
                  <a:spcPct val="107000"/>
                </a:lnSpc>
              </a:pPr>
              <a:r>
                <a:rPr lang="da-DK" sz="1400">
                  <a:solidFill>
                    <a:schemeClr val="bg2"/>
                  </a:solidFill>
                  <a:latin typeface="Dreaming Outloud Pro" panose="03050502040302030504" pitchFamily="66" charset="0"/>
                  <a:cs typeface="Dreaming Outloud Pro" panose="03050502040302030504" pitchFamily="66" charset="0"/>
                  <a:hlinkClick r:id="rId13">
                    <a:extLst>
                      <a:ext uri="{A12FA001-AC4F-418D-AE19-62706E023703}">
                        <ahyp:hlinkClr xmlns:ahyp="http://schemas.microsoft.com/office/drawing/2018/hyperlinkcolor" val="tx"/>
                      </a:ext>
                    </a:extLst>
                  </a:hlinkClick>
                </a:rPr>
                <a:t>Spark til dåse</a:t>
              </a:r>
              <a:endParaRPr lang="da-DK" sz="1400">
                <a:solidFill>
                  <a:schemeClr val="bg2"/>
                </a:solidFill>
                <a:latin typeface="Dreaming Outloud Pro" panose="03050502040302030504" pitchFamily="66" charset="0"/>
                <a:cs typeface="Dreaming Outloud Pro" panose="03050502040302030504" pitchFamily="66" charset="0"/>
              </a:endParaRPr>
            </a:p>
            <a:p>
              <a:endParaRPr lang="da-DK"/>
            </a:p>
          </p:txBody>
        </p:sp>
        <p:sp>
          <p:nvSpPr>
            <p:cNvPr id="40" name="Tekstfelt 39">
              <a:extLst>
                <a:ext uri="{FF2B5EF4-FFF2-40B4-BE49-F238E27FC236}">
                  <a16:creationId xmlns:a16="http://schemas.microsoft.com/office/drawing/2014/main" id="{214CFAC0-66CD-C147-0F5B-30B7CB6EC1C9}"/>
                </a:ext>
              </a:extLst>
            </p:cNvPr>
            <p:cNvSpPr txBox="1"/>
            <p:nvPr/>
          </p:nvSpPr>
          <p:spPr>
            <a:xfrm>
              <a:off x="3009546" y="3236997"/>
              <a:ext cx="1064391" cy="322845"/>
            </a:xfrm>
            <a:prstGeom prst="rect">
              <a:avLst/>
            </a:prstGeom>
            <a:noFill/>
          </p:spPr>
          <p:txBody>
            <a:bodyPr wrap="square" rtlCol="0">
              <a:spAutoFit/>
            </a:bodyPr>
            <a:lstStyle>
              <a:defPPr>
                <a:defRPr lang="en-US"/>
              </a:defPPr>
              <a:lvl1pPr>
                <a:lnSpc>
                  <a:spcPct val="107000"/>
                </a:lnSpc>
                <a:defRPr sz="1400">
                  <a:solidFill>
                    <a:schemeClr val="bg2"/>
                  </a:solidFill>
                  <a:latin typeface="Dreaming Outloud Pro" panose="03050502040302030504" pitchFamily="66" charset="0"/>
                  <a:cs typeface="Dreaming Outloud Pro" panose="03050502040302030504" pitchFamily="66" charset="0"/>
                </a:defRPr>
              </a:lvl1pPr>
            </a:lstStyle>
            <a:p>
              <a:pPr>
                <a:lnSpc>
                  <a:spcPct val="107000"/>
                </a:lnSpc>
              </a:pPr>
              <a:r>
                <a:rPr lang="da-DK" sz="1400">
                  <a:hlinkClick r:id="rId14">
                    <a:extLst>
                      <a:ext uri="{A12FA001-AC4F-418D-AE19-62706E023703}">
                        <ahyp:hlinkClr xmlns:ahyp="http://schemas.microsoft.com/office/drawing/2018/hyperlinkcolor" val="tx"/>
                      </a:ext>
                    </a:extLst>
                  </a:hlinkClick>
                </a:rPr>
                <a:t>Hinkelege</a:t>
              </a:r>
              <a:endParaRPr lang="da-DK"/>
            </a:p>
          </p:txBody>
        </p:sp>
        <p:sp>
          <p:nvSpPr>
            <p:cNvPr id="42" name="Tekstfelt 41">
              <a:extLst>
                <a:ext uri="{FF2B5EF4-FFF2-40B4-BE49-F238E27FC236}">
                  <a16:creationId xmlns:a16="http://schemas.microsoft.com/office/drawing/2014/main" id="{3D0C60A3-64B5-D6BC-D6D8-90A7EFF3F1C2}"/>
                </a:ext>
              </a:extLst>
            </p:cNvPr>
            <p:cNvSpPr txBox="1"/>
            <p:nvPr/>
          </p:nvSpPr>
          <p:spPr>
            <a:xfrm>
              <a:off x="2179325" y="2674533"/>
              <a:ext cx="2115418" cy="553357"/>
            </a:xfrm>
            <a:prstGeom prst="rect">
              <a:avLst/>
            </a:prstGeom>
            <a:noFill/>
          </p:spPr>
          <p:txBody>
            <a:bodyPr wrap="square" rtlCol="0">
              <a:spAutoFit/>
            </a:bodyPr>
            <a:lstStyle/>
            <a:p>
              <a:pPr algn="ctr">
                <a:lnSpc>
                  <a:spcPct val="107000"/>
                </a:lnSpc>
              </a:pPr>
              <a:r>
                <a:rPr lang="da-DK" sz="1400">
                  <a:solidFill>
                    <a:schemeClr val="bg2"/>
                  </a:solidFill>
                  <a:latin typeface="Dreaming Outloud Pro" panose="03050502040302030504" pitchFamily="66" charset="0"/>
                  <a:cs typeface="Dreaming Outloud Pro" panose="03050502040302030504" pitchFamily="66" charset="0"/>
                  <a:hlinkClick r:id="rId15">
                    <a:extLst>
                      <a:ext uri="{A12FA001-AC4F-418D-AE19-62706E023703}">
                        <ahyp:hlinkClr xmlns:ahyp="http://schemas.microsoft.com/office/drawing/2018/hyperlinkcolor" val="tx"/>
                      </a:ext>
                    </a:extLst>
                  </a:hlinkClick>
                </a:rPr>
                <a:t>Løbe - Kommandørkaptajn</a:t>
              </a:r>
              <a:endParaRPr lang="da-DK" sz="1100" kern="100">
                <a:solidFill>
                  <a:schemeClr val="bg2"/>
                </a:solidFill>
                <a:latin typeface="Dreaming Outloud Pro" panose="03050502040302030504" pitchFamily="66" charset="0"/>
                <a:ea typeface="Calibri" panose="020F0502020204030204" pitchFamily="34" charset="0"/>
                <a:cs typeface="Dreaming Outloud Pro" panose="03050502040302030504" pitchFamily="66" charset="0"/>
              </a:endParaRPr>
            </a:p>
          </p:txBody>
        </p:sp>
        <p:sp>
          <p:nvSpPr>
            <p:cNvPr id="43" name="Tekstfelt 42">
              <a:extLst>
                <a:ext uri="{FF2B5EF4-FFF2-40B4-BE49-F238E27FC236}">
                  <a16:creationId xmlns:a16="http://schemas.microsoft.com/office/drawing/2014/main" id="{299AA816-07CC-505C-301D-AED3A864C7FE}"/>
                </a:ext>
              </a:extLst>
            </p:cNvPr>
            <p:cNvSpPr txBox="1"/>
            <p:nvPr/>
          </p:nvSpPr>
          <p:spPr>
            <a:xfrm>
              <a:off x="3550107" y="2286020"/>
              <a:ext cx="1139524" cy="830356"/>
            </a:xfrm>
            <a:prstGeom prst="rect">
              <a:avLst/>
            </a:prstGeom>
            <a:noFill/>
          </p:spPr>
          <p:txBody>
            <a:bodyPr wrap="square" rtlCol="0">
              <a:spAutoFit/>
            </a:bodyPr>
            <a:lstStyle/>
            <a:p>
              <a:pPr algn="ctr">
                <a:lnSpc>
                  <a:spcPct val="107000"/>
                </a:lnSpc>
              </a:pPr>
              <a:r>
                <a:rPr lang="da-DK" sz="1400" err="1">
                  <a:solidFill>
                    <a:schemeClr val="bg2"/>
                  </a:solidFill>
                  <a:latin typeface="Dreaming Outloud Pro" panose="03050502040302030504" pitchFamily="66" charset="0"/>
                  <a:cs typeface="Dreaming Outloud Pro" panose="03050502040302030504" pitchFamily="66" charset="0"/>
                  <a:hlinkClick r:id="rId16">
                    <a:extLst>
                      <a:ext uri="{A12FA001-AC4F-418D-AE19-62706E023703}">
                        <ahyp:hlinkClr xmlns:ahyp="http://schemas.microsoft.com/office/drawing/2018/hyperlinkcolor" val="tx"/>
                      </a:ext>
                    </a:extLst>
                  </a:hlinkClick>
                </a:rPr>
                <a:t>Rope-skipping</a:t>
              </a:r>
              <a:endParaRPr lang="da-DK" sz="1400">
                <a:solidFill>
                  <a:schemeClr val="bg2"/>
                </a:solidFill>
                <a:latin typeface="Dreaming Outloud Pro" panose="03050502040302030504" pitchFamily="66" charset="0"/>
                <a:cs typeface="Dreaming Outloud Pro" panose="03050502040302030504" pitchFamily="66" charset="0"/>
              </a:endParaRPr>
            </a:p>
            <a:p>
              <a:endParaRPr lang="da-DK"/>
            </a:p>
          </p:txBody>
        </p:sp>
      </p:grpSp>
      <p:grpSp>
        <p:nvGrpSpPr>
          <p:cNvPr id="45" name="Gruppe 44">
            <a:extLst>
              <a:ext uri="{FF2B5EF4-FFF2-40B4-BE49-F238E27FC236}">
                <a16:creationId xmlns:a16="http://schemas.microsoft.com/office/drawing/2014/main" id="{6407A70B-2BB6-9B0B-4273-E7D5C3DF921E}"/>
              </a:ext>
            </a:extLst>
          </p:cNvPr>
          <p:cNvGrpSpPr/>
          <p:nvPr/>
        </p:nvGrpSpPr>
        <p:grpSpPr>
          <a:xfrm>
            <a:off x="2241000" y="4189413"/>
            <a:ext cx="2376000" cy="2415074"/>
            <a:chOff x="2262212" y="1396028"/>
            <a:chExt cx="2520000" cy="2583355"/>
          </a:xfrm>
        </p:grpSpPr>
        <p:sp>
          <p:nvSpPr>
            <p:cNvPr id="46" name="Ellipse 45">
              <a:extLst>
                <a:ext uri="{FF2B5EF4-FFF2-40B4-BE49-F238E27FC236}">
                  <a16:creationId xmlns:a16="http://schemas.microsoft.com/office/drawing/2014/main" id="{FD1150CC-DEC2-711F-FF9A-E142D9570AD2}"/>
                </a:ext>
              </a:extLst>
            </p:cNvPr>
            <p:cNvSpPr/>
            <p:nvPr/>
          </p:nvSpPr>
          <p:spPr>
            <a:xfrm>
              <a:off x="2262212" y="1396028"/>
              <a:ext cx="2520000" cy="2541558"/>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a-DK" sz="3200">
                  <a:latin typeface="Franklin Gothic Demi" panose="020B0703020102020204" pitchFamily="34" charset="0"/>
                </a:rPr>
                <a:t>Bold</a:t>
              </a:r>
              <a:endParaRPr lang="da-DK" sz="4400">
                <a:latin typeface="Franklin Gothic Demi" panose="020B0703020102020204" pitchFamily="34" charset="0"/>
              </a:endParaRPr>
            </a:p>
          </p:txBody>
        </p:sp>
        <p:sp>
          <p:nvSpPr>
            <p:cNvPr id="47" name="Tekstfelt 46">
              <a:extLst>
                <a:ext uri="{FF2B5EF4-FFF2-40B4-BE49-F238E27FC236}">
                  <a16:creationId xmlns:a16="http://schemas.microsoft.com/office/drawing/2014/main" id="{F28F7150-4D89-C1EC-B6FA-C7ED8C8041C8}"/>
                </a:ext>
              </a:extLst>
            </p:cNvPr>
            <p:cNvSpPr txBox="1"/>
            <p:nvPr/>
          </p:nvSpPr>
          <p:spPr>
            <a:xfrm>
              <a:off x="3006352" y="3337742"/>
              <a:ext cx="1322033" cy="641641"/>
            </a:xfrm>
            <a:prstGeom prst="rect">
              <a:avLst/>
            </a:prstGeom>
            <a:noFill/>
          </p:spPr>
          <p:txBody>
            <a:bodyPr wrap="square" rtlCol="0">
              <a:spAutoFit/>
            </a:bodyPr>
            <a:lstStyle/>
            <a:p>
              <a:pPr>
                <a:lnSpc>
                  <a:spcPct val="107000"/>
                </a:lnSpc>
              </a:pPr>
              <a:r>
                <a:rPr lang="da-DK" sz="1400">
                  <a:solidFill>
                    <a:schemeClr val="bg2"/>
                  </a:solidFill>
                  <a:latin typeface="Dreaming Outloud Pro" panose="03050502040302030504" pitchFamily="66" charset="0"/>
                  <a:cs typeface="Dreaming Outloud Pro" panose="03050502040302030504" pitchFamily="66" charset="0"/>
                  <a:hlinkClick r:id="rId17">
                    <a:extLst>
                      <a:ext uri="{A12FA001-AC4F-418D-AE19-62706E023703}">
                        <ahyp:hlinkClr xmlns:ahyp="http://schemas.microsoft.com/office/drawing/2018/hyperlinkcolor" val="tx"/>
                      </a:ext>
                    </a:extLst>
                  </a:hlinkClick>
                </a:rPr>
                <a:t>Makkerspillet</a:t>
              </a:r>
              <a:endParaRPr lang="da-DK" sz="1400">
                <a:solidFill>
                  <a:schemeClr val="bg2"/>
                </a:solidFill>
                <a:latin typeface="Dreaming Outloud Pro" panose="03050502040302030504" pitchFamily="66" charset="0"/>
                <a:cs typeface="Dreaming Outloud Pro" panose="03050502040302030504" pitchFamily="66" charset="0"/>
              </a:endParaRPr>
            </a:p>
            <a:p>
              <a:endParaRPr lang="da-DK"/>
            </a:p>
          </p:txBody>
        </p:sp>
        <p:sp>
          <p:nvSpPr>
            <p:cNvPr id="48" name="Tekstfelt 47">
              <a:extLst>
                <a:ext uri="{FF2B5EF4-FFF2-40B4-BE49-F238E27FC236}">
                  <a16:creationId xmlns:a16="http://schemas.microsoft.com/office/drawing/2014/main" id="{81AAB035-D482-C160-6884-D48FEF38C0C2}"/>
                </a:ext>
              </a:extLst>
            </p:cNvPr>
            <p:cNvSpPr txBox="1"/>
            <p:nvPr/>
          </p:nvSpPr>
          <p:spPr>
            <a:xfrm>
              <a:off x="2380572" y="2429545"/>
              <a:ext cx="1731922" cy="599844"/>
            </a:xfrm>
            <a:prstGeom prst="rect">
              <a:avLst/>
            </a:prstGeom>
            <a:noFill/>
          </p:spPr>
          <p:txBody>
            <a:bodyPr wrap="square" rtlCol="0">
              <a:spAutoFit/>
            </a:bodyPr>
            <a:lstStyle/>
            <a:p>
              <a:pPr marR="0" lvl="0" algn="l" defTabSz="200298" rtl="0" eaLnBrk="1" fontAlgn="auto" latinLnBrk="0" hangingPunct="1">
                <a:lnSpc>
                  <a:spcPct val="100000"/>
                </a:lnSpc>
                <a:spcBef>
                  <a:spcPts val="0"/>
                </a:spcBef>
                <a:spcAft>
                  <a:spcPts val="0"/>
                </a:spcAft>
                <a:buClrTx/>
                <a:buSzTx/>
                <a:tabLst/>
                <a:defRPr/>
              </a:pPr>
              <a:r>
                <a:rPr lang="da-DK" sz="1400">
                  <a:solidFill>
                    <a:schemeClr val="bg2"/>
                  </a:solidFill>
                  <a:latin typeface="Dreaming Outloud Pro" panose="03050502040302030504" pitchFamily="66" charset="0"/>
                  <a:cs typeface="Dreaming Outloud Pro" panose="03050502040302030504" pitchFamily="66" charset="0"/>
                  <a:hlinkClick r:id="rId18">
                    <a:extLst>
                      <a:ext uri="{A12FA001-AC4F-418D-AE19-62706E023703}">
                        <ahyp:hlinkClr xmlns:ahyp="http://schemas.microsoft.com/office/drawing/2018/hyperlinkcolor" val="tx"/>
                      </a:ext>
                    </a:extLst>
                  </a:hlinkClick>
                </a:rPr>
                <a:t>Social rundbold</a:t>
              </a:r>
              <a:endParaRPr lang="da-DK" sz="1400">
                <a:solidFill>
                  <a:schemeClr val="bg2"/>
                </a:solidFill>
                <a:latin typeface="Dreaming Outloud Pro" panose="03050502040302030504" pitchFamily="66" charset="0"/>
                <a:cs typeface="Dreaming Outloud Pro" panose="03050502040302030504" pitchFamily="66" charset="0"/>
              </a:endParaRPr>
            </a:p>
            <a:p>
              <a:endParaRPr lang="da-DK"/>
            </a:p>
          </p:txBody>
        </p:sp>
        <p:sp>
          <p:nvSpPr>
            <p:cNvPr id="49" name="Tekstfelt 48">
              <a:extLst>
                <a:ext uri="{FF2B5EF4-FFF2-40B4-BE49-F238E27FC236}">
                  <a16:creationId xmlns:a16="http://schemas.microsoft.com/office/drawing/2014/main" id="{15B11E3A-D44F-35B5-AF3C-3B7A9B04D3CC}"/>
                </a:ext>
              </a:extLst>
            </p:cNvPr>
            <p:cNvSpPr txBox="1"/>
            <p:nvPr/>
          </p:nvSpPr>
          <p:spPr>
            <a:xfrm>
              <a:off x="2469177" y="2951768"/>
              <a:ext cx="1408385" cy="575797"/>
            </a:xfrm>
            <a:prstGeom prst="rect">
              <a:avLst/>
            </a:prstGeom>
            <a:noFill/>
          </p:spPr>
          <p:txBody>
            <a:bodyPr wrap="square" rtlCol="0">
              <a:spAutoFit/>
            </a:bodyPr>
            <a:lstStyle>
              <a:defPPr>
                <a:defRPr lang="en-US"/>
              </a:defPPr>
              <a:lvl1pPr>
                <a:lnSpc>
                  <a:spcPct val="107000"/>
                </a:lnSpc>
                <a:defRPr sz="1400">
                  <a:solidFill>
                    <a:schemeClr val="bg2"/>
                  </a:solidFill>
                  <a:latin typeface="Dreaming Outloud Pro" panose="03050502040302030504" pitchFamily="66" charset="0"/>
                  <a:cs typeface="Dreaming Outloud Pro" panose="03050502040302030504" pitchFamily="66" charset="0"/>
                </a:defRPr>
              </a:lvl1pPr>
            </a:lstStyle>
            <a:p>
              <a:pPr marR="0" lvl="0" algn="l" defTabSz="200298" rtl="0" eaLnBrk="1" fontAlgn="auto" latinLnBrk="0" hangingPunct="1">
                <a:lnSpc>
                  <a:spcPct val="100000"/>
                </a:lnSpc>
                <a:spcBef>
                  <a:spcPts val="0"/>
                </a:spcBef>
                <a:spcAft>
                  <a:spcPts val="0"/>
                </a:spcAft>
                <a:buClrTx/>
                <a:buSzTx/>
                <a:tabLst/>
                <a:defRPr/>
              </a:pPr>
              <a:r>
                <a:rPr lang="da-DK" sz="1400">
                  <a:hlinkClick r:id="rId19">
                    <a:extLst>
                      <a:ext uri="{A12FA001-AC4F-418D-AE19-62706E023703}">
                        <ahyp:hlinkClr xmlns:ahyp="http://schemas.microsoft.com/office/drawing/2018/hyperlinkcolor" val="tx"/>
                      </a:ext>
                    </a:extLst>
                  </a:hlinkClick>
                </a:rPr>
                <a:t>Stjernekriger</a:t>
              </a:r>
              <a:endParaRPr lang="da-DK"/>
            </a:p>
            <a:p>
              <a:endParaRPr lang="da-DK"/>
            </a:p>
          </p:txBody>
        </p:sp>
        <p:sp>
          <p:nvSpPr>
            <p:cNvPr id="51" name="Tekstfelt 50">
              <a:extLst>
                <a:ext uri="{FF2B5EF4-FFF2-40B4-BE49-F238E27FC236}">
                  <a16:creationId xmlns:a16="http://schemas.microsoft.com/office/drawing/2014/main" id="{C3F76C9B-8B26-99FC-DC73-6CD86F34C50C}"/>
                </a:ext>
              </a:extLst>
            </p:cNvPr>
            <p:cNvSpPr txBox="1"/>
            <p:nvPr/>
          </p:nvSpPr>
          <p:spPr>
            <a:xfrm>
              <a:off x="3502359" y="2772765"/>
              <a:ext cx="1241695" cy="584775"/>
            </a:xfrm>
            <a:prstGeom prst="rect">
              <a:avLst/>
            </a:prstGeom>
            <a:noFill/>
          </p:spPr>
          <p:txBody>
            <a:bodyPr wrap="square" rtlCol="0">
              <a:spAutoFit/>
            </a:bodyPr>
            <a:lstStyle/>
            <a:p>
              <a:pPr marR="0" lvl="0" algn="l" defTabSz="200298" rtl="0" eaLnBrk="1" fontAlgn="auto" latinLnBrk="0" hangingPunct="1">
                <a:lnSpc>
                  <a:spcPct val="100000"/>
                </a:lnSpc>
                <a:spcBef>
                  <a:spcPts val="0"/>
                </a:spcBef>
                <a:spcAft>
                  <a:spcPts val="0"/>
                </a:spcAft>
                <a:buClrTx/>
                <a:buSzTx/>
                <a:tabLst/>
                <a:defRPr/>
              </a:pPr>
              <a:r>
                <a:rPr lang="da-DK" sz="1400">
                  <a:solidFill>
                    <a:schemeClr val="bg2"/>
                  </a:solidFill>
                  <a:latin typeface="Dreaming Outloud Pro" panose="03050502040302030504" pitchFamily="66" charset="0"/>
                  <a:cs typeface="Dreaming Outloud Pro" panose="03050502040302030504" pitchFamily="66" charset="0"/>
                  <a:hlinkClick r:id="rId20">
                    <a:extLst>
                      <a:ext uri="{A12FA001-AC4F-418D-AE19-62706E023703}">
                        <ahyp:hlinkClr xmlns:ahyp="http://schemas.microsoft.com/office/drawing/2018/hyperlinkcolor" val="tx"/>
                      </a:ext>
                    </a:extLst>
                  </a:hlinkClick>
                </a:rPr>
                <a:t>Teamstikbold</a:t>
              </a:r>
              <a:endParaRPr lang="da-DK" sz="1400">
                <a:solidFill>
                  <a:schemeClr val="bg2"/>
                </a:solidFill>
                <a:latin typeface="Dreaming Outloud Pro" panose="03050502040302030504" pitchFamily="66" charset="0"/>
                <a:cs typeface="Dreaming Outloud Pro" panose="03050502040302030504" pitchFamily="66" charset="0"/>
              </a:endParaRPr>
            </a:p>
            <a:p>
              <a:endParaRPr lang="da-DK"/>
            </a:p>
          </p:txBody>
        </p:sp>
      </p:grpSp>
      <p:grpSp>
        <p:nvGrpSpPr>
          <p:cNvPr id="52" name="Gruppe 51">
            <a:extLst>
              <a:ext uri="{FF2B5EF4-FFF2-40B4-BE49-F238E27FC236}">
                <a16:creationId xmlns:a16="http://schemas.microsoft.com/office/drawing/2014/main" id="{771A7D82-4599-5032-5F29-48E9D254F7B6}"/>
              </a:ext>
            </a:extLst>
          </p:cNvPr>
          <p:cNvGrpSpPr/>
          <p:nvPr/>
        </p:nvGrpSpPr>
        <p:grpSpPr>
          <a:xfrm>
            <a:off x="539970" y="6057426"/>
            <a:ext cx="2761198" cy="2376000"/>
            <a:chOff x="2262212" y="1396028"/>
            <a:chExt cx="2929185" cy="2520000"/>
          </a:xfrm>
        </p:grpSpPr>
        <p:sp>
          <p:nvSpPr>
            <p:cNvPr id="53" name="Ellipse 52">
              <a:extLst>
                <a:ext uri="{FF2B5EF4-FFF2-40B4-BE49-F238E27FC236}">
                  <a16:creationId xmlns:a16="http://schemas.microsoft.com/office/drawing/2014/main" id="{3A4389CA-B007-16CE-B1FA-90796DF656DC}"/>
                </a:ext>
              </a:extLst>
            </p:cNvPr>
            <p:cNvSpPr/>
            <p:nvPr/>
          </p:nvSpPr>
          <p:spPr>
            <a:xfrm>
              <a:off x="2262212" y="1396028"/>
              <a:ext cx="2520000" cy="2520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da-DK" sz="3200">
                  <a:latin typeface="Franklin Gothic Demi" panose="020B0703020102020204" pitchFamily="34" charset="0"/>
                </a:rPr>
                <a:t>Udeliv</a:t>
              </a:r>
              <a:endParaRPr lang="da-DK" sz="4400">
                <a:latin typeface="Franklin Gothic Demi" panose="020B0703020102020204" pitchFamily="34" charset="0"/>
              </a:endParaRPr>
            </a:p>
          </p:txBody>
        </p:sp>
        <p:sp>
          <p:nvSpPr>
            <p:cNvPr id="54" name="Tekstfelt 53">
              <a:extLst>
                <a:ext uri="{FF2B5EF4-FFF2-40B4-BE49-F238E27FC236}">
                  <a16:creationId xmlns:a16="http://schemas.microsoft.com/office/drawing/2014/main" id="{07DCDAFE-0F5C-4AF6-DD33-963C3A5A93AD}"/>
                </a:ext>
              </a:extLst>
            </p:cNvPr>
            <p:cNvSpPr txBox="1"/>
            <p:nvPr/>
          </p:nvSpPr>
          <p:spPr>
            <a:xfrm>
              <a:off x="3086447" y="3406547"/>
              <a:ext cx="1205132" cy="322845"/>
            </a:xfrm>
            <a:prstGeom prst="rect">
              <a:avLst/>
            </a:prstGeom>
            <a:noFill/>
          </p:spPr>
          <p:txBody>
            <a:bodyPr wrap="square" rtlCol="0">
              <a:spAutoFit/>
            </a:bodyPr>
            <a:lstStyle/>
            <a:p>
              <a:pPr>
                <a:lnSpc>
                  <a:spcPct val="107000"/>
                </a:lnSpc>
              </a:pPr>
              <a:r>
                <a:rPr lang="da-DK" sz="1400" err="1">
                  <a:solidFill>
                    <a:schemeClr val="bg2"/>
                  </a:solidFill>
                  <a:latin typeface="Dreaming Outloud Pro" panose="03050502040302030504" pitchFamily="66" charset="0"/>
                  <a:cs typeface="Dreaming Outloud Pro" panose="03050502040302030504" pitchFamily="66" charset="0"/>
                  <a:hlinkClick r:id="rId21">
                    <a:extLst>
                      <a:ext uri="{A12FA001-AC4F-418D-AE19-62706E023703}">
                        <ahyp:hlinkClr xmlns:ahyp="http://schemas.microsoft.com/office/drawing/2018/hyperlinkcolor" val="tx"/>
                      </a:ext>
                    </a:extLst>
                  </a:hlinkClick>
                </a:rPr>
                <a:t>Skovstratego</a:t>
              </a:r>
              <a:endParaRPr lang="da-DK">
                <a:solidFill>
                  <a:schemeClr val="bg2"/>
                </a:solidFill>
                <a:latin typeface="Dreaming Outloud Pro" panose="03050502040302030504" pitchFamily="66" charset="0"/>
                <a:cs typeface="Dreaming Outloud Pro" panose="03050502040302030504" pitchFamily="66" charset="0"/>
              </a:endParaRPr>
            </a:p>
          </p:txBody>
        </p:sp>
        <p:sp>
          <p:nvSpPr>
            <p:cNvPr id="55" name="Tekstfelt 54">
              <a:extLst>
                <a:ext uri="{FF2B5EF4-FFF2-40B4-BE49-F238E27FC236}">
                  <a16:creationId xmlns:a16="http://schemas.microsoft.com/office/drawing/2014/main" id="{D6DFDA25-FCC6-AD85-7AE3-DA7F3A191C3C}"/>
                </a:ext>
              </a:extLst>
            </p:cNvPr>
            <p:cNvSpPr txBox="1"/>
            <p:nvPr/>
          </p:nvSpPr>
          <p:spPr>
            <a:xfrm>
              <a:off x="2363496" y="2406384"/>
              <a:ext cx="1731922" cy="599844"/>
            </a:xfrm>
            <a:prstGeom prst="rect">
              <a:avLst/>
            </a:prstGeom>
            <a:noFill/>
          </p:spPr>
          <p:txBody>
            <a:bodyPr wrap="square" rtlCol="0">
              <a:spAutoFit/>
            </a:bodyPr>
            <a:lstStyle/>
            <a:p>
              <a:pPr defTabSz="200298">
                <a:defRPr/>
              </a:pPr>
              <a:r>
                <a:rPr lang="da-DK" sz="1400">
                  <a:solidFill>
                    <a:schemeClr val="bg2"/>
                  </a:solidFill>
                  <a:latin typeface="Dreaming Outloud Pro" panose="03050502040302030504" pitchFamily="66" charset="0"/>
                  <a:cs typeface="Dreaming Outloud Pro" panose="03050502040302030504" pitchFamily="66" charset="0"/>
                  <a:hlinkClick r:id="rId22">
                    <a:extLst>
                      <a:ext uri="{A12FA001-AC4F-418D-AE19-62706E023703}">
                        <ahyp:hlinkClr xmlns:ahyp="http://schemas.microsoft.com/office/drawing/2018/hyperlinkcolor" val="tx"/>
                      </a:ext>
                    </a:extLst>
                  </a:hlinkClick>
                </a:rPr>
                <a:t>Mærk et træ</a:t>
              </a:r>
              <a:endParaRPr lang="da-DK" sz="1100" kern="100">
                <a:solidFill>
                  <a:schemeClr val="bg2"/>
                </a:solidFill>
                <a:latin typeface="Dreaming Outloud Pro" panose="03050502040302030504" pitchFamily="66" charset="0"/>
                <a:ea typeface="Calibri" panose="020F0502020204030204" pitchFamily="34" charset="0"/>
                <a:cs typeface="Dreaming Outloud Pro" panose="03050502040302030504" pitchFamily="66" charset="0"/>
              </a:endParaRPr>
            </a:p>
            <a:p>
              <a:endParaRPr lang="da-DK"/>
            </a:p>
          </p:txBody>
        </p:sp>
        <p:sp>
          <p:nvSpPr>
            <p:cNvPr id="56" name="Tekstfelt 55">
              <a:extLst>
                <a:ext uri="{FF2B5EF4-FFF2-40B4-BE49-F238E27FC236}">
                  <a16:creationId xmlns:a16="http://schemas.microsoft.com/office/drawing/2014/main" id="{E1FC2E90-0A81-6B51-C403-DF8681B296B0}"/>
                </a:ext>
              </a:extLst>
            </p:cNvPr>
            <p:cNvSpPr txBox="1"/>
            <p:nvPr/>
          </p:nvSpPr>
          <p:spPr>
            <a:xfrm>
              <a:off x="2375584" y="2812813"/>
              <a:ext cx="1205132" cy="799413"/>
            </a:xfrm>
            <a:prstGeom prst="rect">
              <a:avLst/>
            </a:prstGeom>
            <a:noFill/>
          </p:spPr>
          <p:txBody>
            <a:bodyPr wrap="square" rtlCol="0">
              <a:spAutoFit/>
            </a:bodyPr>
            <a:lstStyle>
              <a:defPPr>
                <a:defRPr lang="en-US"/>
              </a:defPPr>
              <a:lvl1pPr>
                <a:lnSpc>
                  <a:spcPct val="107000"/>
                </a:lnSpc>
                <a:defRPr sz="1400">
                  <a:solidFill>
                    <a:schemeClr val="bg2"/>
                  </a:solidFill>
                  <a:latin typeface="Dreaming Outloud Pro" panose="03050502040302030504" pitchFamily="66" charset="0"/>
                  <a:cs typeface="Dreaming Outloud Pro" panose="03050502040302030504" pitchFamily="66" charset="0"/>
                </a:defRPr>
              </a:lvl1pPr>
            </a:lstStyle>
            <a:p>
              <a:pPr marR="0" lvl="0" algn="ctr" defTabSz="200298" rtl="0" eaLnBrk="1" fontAlgn="auto" latinLnBrk="0" hangingPunct="1">
                <a:lnSpc>
                  <a:spcPct val="100000"/>
                </a:lnSpc>
                <a:spcBef>
                  <a:spcPts val="0"/>
                </a:spcBef>
                <a:spcAft>
                  <a:spcPts val="0"/>
                </a:spcAft>
                <a:buClrTx/>
                <a:buSzTx/>
                <a:tabLst/>
                <a:defRPr/>
              </a:pPr>
              <a:r>
                <a:rPr lang="da-DK" sz="1400">
                  <a:hlinkClick r:id="rId23">
                    <a:extLst>
                      <a:ext uri="{A12FA001-AC4F-418D-AE19-62706E023703}">
                        <ahyp:hlinkClr xmlns:ahyp="http://schemas.microsoft.com/office/drawing/2018/hyperlinkcolor" val="tx"/>
                      </a:ext>
                    </a:extLst>
                  </a:hlinkClick>
                </a:rPr>
                <a:t>Det store bankkup</a:t>
              </a:r>
              <a:endParaRPr lang="da-DK"/>
            </a:p>
            <a:p>
              <a:pPr algn="ctr"/>
              <a:endParaRPr lang="da-DK"/>
            </a:p>
          </p:txBody>
        </p:sp>
        <p:sp>
          <p:nvSpPr>
            <p:cNvPr id="57" name="Tekstfelt 56">
              <a:extLst>
                <a:ext uri="{FF2B5EF4-FFF2-40B4-BE49-F238E27FC236}">
                  <a16:creationId xmlns:a16="http://schemas.microsoft.com/office/drawing/2014/main" id="{89D1035E-2DF1-8948-88DD-2A434C57EDEE}"/>
                </a:ext>
              </a:extLst>
            </p:cNvPr>
            <p:cNvSpPr txBox="1"/>
            <p:nvPr/>
          </p:nvSpPr>
          <p:spPr>
            <a:xfrm>
              <a:off x="3112814" y="2542761"/>
              <a:ext cx="2078583" cy="848717"/>
            </a:xfrm>
            <a:prstGeom prst="rect">
              <a:avLst/>
            </a:prstGeom>
            <a:noFill/>
          </p:spPr>
          <p:txBody>
            <a:bodyPr wrap="square" rtlCol="0">
              <a:spAutoFit/>
            </a:bodyPr>
            <a:lstStyle/>
            <a:p>
              <a:pPr marR="0" lvl="0" algn="ctr" defTabSz="200298" rtl="0" eaLnBrk="1" fontAlgn="auto" latinLnBrk="0" hangingPunct="1">
                <a:lnSpc>
                  <a:spcPct val="100000"/>
                </a:lnSpc>
                <a:spcBef>
                  <a:spcPts val="0"/>
                </a:spcBef>
                <a:spcAft>
                  <a:spcPts val="0"/>
                </a:spcAft>
                <a:buClrTx/>
                <a:buSzTx/>
                <a:tabLst/>
                <a:defRPr/>
              </a:pPr>
              <a:r>
                <a:rPr lang="da-DK" sz="1400">
                  <a:solidFill>
                    <a:schemeClr val="bg2"/>
                  </a:solidFill>
                  <a:latin typeface="Dreaming Outloud Pro" panose="03050502040302030504" pitchFamily="66" charset="0"/>
                  <a:cs typeface="Dreaming Outloud Pro" panose="03050502040302030504" pitchFamily="66" charset="0"/>
                  <a:hlinkClick r:id="rId24">
                    <a:extLst>
                      <a:ext uri="{A12FA001-AC4F-418D-AE19-62706E023703}">
                        <ahyp:hlinkClr xmlns:ahyp="http://schemas.microsoft.com/office/drawing/2018/hyperlinkcolor" val="tx"/>
                      </a:ext>
                    </a:extLst>
                  </a:hlinkClick>
                </a:rPr>
                <a:t>Forhindrings</a:t>
              </a:r>
            </a:p>
            <a:p>
              <a:pPr marR="0" lvl="0" algn="ctr" defTabSz="200298" rtl="0" eaLnBrk="1" fontAlgn="auto" latinLnBrk="0" hangingPunct="1">
                <a:lnSpc>
                  <a:spcPct val="100000"/>
                </a:lnSpc>
                <a:spcBef>
                  <a:spcPts val="0"/>
                </a:spcBef>
                <a:spcAft>
                  <a:spcPts val="0"/>
                </a:spcAft>
                <a:buClrTx/>
                <a:buSzTx/>
                <a:tabLst/>
                <a:defRPr/>
              </a:pPr>
              <a:r>
                <a:rPr lang="da-DK" sz="1400">
                  <a:solidFill>
                    <a:schemeClr val="bg2"/>
                  </a:solidFill>
                  <a:latin typeface="Dreaming Outloud Pro" panose="03050502040302030504" pitchFamily="66" charset="0"/>
                  <a:cs typeface="Dreaming Outloud Pro" panose="03050502040302030504" pitchFamily="66" charset="0"/>
                  <a:hlinkClick r:id="rId24">
                    <a:extLst>
                      <a:ext uri="{A12FA001-AC4F-418D-AE19-62706E023703}">
                        <ahyp:hlinkClr xmlns:ahyp="http://schemas.microsoft.com/office/drawing/2018/hyperlinkcolor" val="tx"/>
                      </a:ext>
                    </a:extLst>
                  </a:hlinkClick>
                </a:rPr>
                <a:t>-stafetløb</a:t>
              </a:r>
              <a:endParaRPr lang="da-DK" sz="1400" kern="100">
                <a:solidFill>
                  <a:schemeClr val="bg2"/>
                </a:solidFill>
                <a:latin typeface="Dreaming Outloud Pro" panose="03050502040302030504" pitchFamily="66" charset="0"/>
                <a:ea typeface="Calibri" panose="020F0502020204030204" pitchFamily="34" charset="0"/>
                <a:cs typeface="Dreaming Outloud Pro" panose="03050502040302030504" pitchFamily="66" charset="0"/>
              </a:endParaRPr>
            </a:p>
            <a:p>
              <a:pPr algn="ctr"/>
              <a:endParaRPr lang="da-DK"/>
            </a:p>
          </p:txBody>
        </p:sp>
      </p:grpSp>
      <p:sp>
        <p:nvSpPr>
          <p:cNvPr id="9" name="Tekstfelt 8">
            <a:extLst>
              <a:ext uri="{FF2B5EF4-FFF2-40B4-BE49-F238E27FC236}">
                <a16:creationId xmlns:a16="http://schemas.microsoft.com/office/drawing/2014/main" id="{02DA18D7-AB3B-C81C-335A-1A47A0F88E01}"/>
              </a:ext>
            </a:extLst>
          </p:cNvPr>
          <p:cNvSpPr txBox="1"/>
          <p:nvPr/>
        </p:nvSpPr>
        <p:spPr>
          <a:xfrm>
            <a:off x="6275280" y="370165"/>
            <a:ext cx="381000" cy="276999"/>
          </a:xfrm>
          <a:prstGeom prst="rect">
            <a:avLst/>
          </a:prstGeom>
          <a:noFill/>
        </p:spPr>
        <p:txBody>
          <a:bodyPr wrap="square" rtlCol="0">
            <a:spAutoFit/>
          </a:bodyPr>
          <a:lstStyle/>
          <a:p>
            <a:r>
              <a:rPr lang="da-DK" sz="1200"/>
              <a:t>8</a:t>
            </a:r>
          </a:p>
        </p:txBody>
      </p:sp>
    </p:spTree>
    <p:extLst>
      <p:ext uri="{BB962C8B-B14F-4D97-AF65-F5344CB8AC3E}">
        <p14:creationId xmlns:p14="http://schemas.microsoft.com/office/powerpoint/2010/main" val="2421014018"/>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DSI 23 PP V1.3">
  <a:themeElements>
    <a:clrScheme name="Brugerdefineret 2">
      <a:dk1>
        <a:srgbClr val="092D26"/>
      </a:dk1>
      <a:lt1>
        <a:srgbClr val="F6FEFD"/>
      </a:lt1>
      <a:dk2>
        <a:srgbClr val="092D26"/>
      </a:dk2>
      <a:lt2>
        <a:srgbClr val="F6FEFD"/>
      </a:lt2>
      <a:accent1>
        <a:srgbClr val="42D987"/>
      </a:accent1>
      <a:accent2>
        <a:srgbClr val="25B768"/>
      </a:accent2>
      <a:accent3>
        <a:srgbClr val="23675B"/>
      </a:accent3>
      <a:accent4>
        <a:srgbClr val="EE7674"/>
      </a:accent4>
      <a:accent5>
        <a:srgbClr val="B33951"/>
      </a:accent5>
      <a:accent6>
        <a:srgbClr val="8E5572"/>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I 23 PP V1.3" id="{34764BFE-D237-4E8D-91C3-EAB68AAA40C2}" vid="{036CE738-B938-48DF-890A-A9B0D0A6708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1bfc0fc-fa50-424d-a493-21478acbed87">
      <Terms xmlns="http://schemas.microsoft.com/office/infopath/2007/PartnerControls"/>
    </lcf76f155ced4ddcb4097134ff3c332f>
    <TaxCatchAll xmlns="a6b8c868-ec31-4e6b-9c71-b26c6de76732" xsi:nil="true"/>
    <SharedWithUsers xmlns="a6b8c868-ec31-4e6b-9c71-b26c6de76732">
      <UserInfo>
        <DisplayName>Signe Asferg Rasmussen</DisplayName>
        <AccountId>68</AccountId>
        <AccountType/>
      </UserInfo>
      <UserInfo>
        <DisplayName>Nina Willads</DisplayName>
        <AccountId>64</AccountId>
        <AccountType/>
      </UserInfo>
      <UserInfo>
        <DisplayName>Thea Julie Rasmussen</DisplayName>
        <AccountId>62</AccountId>
        <AccountType/>
      </UserInfo>
      <UserInfo>
        <DisplayName>Maj Bukhave Lund</DisplayName>
        <AccountId>302</AccountId>
        <AccountType/>
      </UserInfo>
    </SharedWithUsers>
    <Tid xmlns="81bfc0fc-fa50-424d-a493-21478acbed87" xsi:nil="true"/>
    <Person xmlns="81bfc0fc-fa50-424d-a493-21478acbed87">
      <UserInfo>
        <DisplayName/>
        <AccountId xsi:nil="true"/>
        <AccountType/>
      </UserInfo>
    </Person>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B30A75C5FF29A468BB28561661D9765" ma:contentTypeVersion="18" ma:contentTypeDescription="Opret et nyt dokument." ma:contentTypeScope="" ma:versionID="acabc093a0460a3226e58c84eff75c85">
  <xsd:schema xmlns:xsd="http://www.w3.org/2001/XMLSchema" xmlns:xs="http://www.w3.org/2001/XMLSchema" xmlns:p="http://schemas.microsoft.com/office/2006/metadata/properties" xmlns:ns2="81bfc0fc-fa50-424d-a493-21478acbed87" xmlns:ns3="a6b8c868-ec31-4e6b-9c71-b26c6de76732" targetNamespace="http://schemas.microsoft.com/office/2006/metadata/properties" ma:root="true" ma:fieldsID="7b109fc9c1ef0b6fd2c4396cf245da88" ns2:_="" ns3:_="">
    <xsd:import namespace="81bfc0fc-fa50-424d-a493-21478acbed87"/>
    <xsd:import namespace="a6b8c868-ec31-4e6b-9c71-b26c6de7673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Tid" minOccurs="0"/>
                <xsd:element ref="ns2:Pers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bfc0fc-fa50-424d-a493-21478acbed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2b5d1aef-e59f-41ea-b1ea-c553baa6871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id" ma:index="23" nillable="true" ma:displayName="Tid" ma:format="DateOnly" ma:internalName="Tid">
      <xsd:simpleType>
        <xsd:restriction base="dms:DateTime"/>
      </xsd:simpleType>
    </xsd:element>
    <xsd:element name="Person" ma:index="24"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b8c868-ec31-4e6b-9c71-b26c6de7673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860f2a0-6cd8-4ab1-83b3-ee021ebc1941}" ma:internalName="TaxCatchAll" ma:showField="CatchAllData" ma:web="a6b8c868-ec31-4e6b-9c71-b26c6de7673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9E08AE-93BE-4C89-8C09-3A8C4CFCE08D}">
  <ds:schemaRefs>
    <ds:schemaRef ds:uri="81bfc0fc-fa50-424d-a493-21478acbed87"/>
    <ds:schemaRef ds:uri="a6b8c868-ec31-4e6b-9c71-b26c6de7673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D77D82C-A6D5-461F-82CA-2204A01C2111}">
  <ds:schemaRefs>
    <ds:schemaRef ds:uri="81bfc0fc-fa50-424d-a493-21478acbed87"/>
    <ds:schemaRef ds:uri="a6b8c868-ec31-4e6b-9c71-b26c6de767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22D9D98-E7F0-4FB7-85A8-31199DA779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DSI 23 PP V1.3</Template>
  <TotalTime>0</TotalTime>
  <Words>2036</Words>
  <Application>Microsoft Office PowerPoint</Application>
  <PresentationFormat>A4-papir (210 x 297 mm)</PresentationFormat>
  <Paragraphs>404</Paragraphs>
  <Slides>16</Slides>
  <Notes>4</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16</vt:i4>
      </vt:variant>
    </vt:vector>
  </HeadingPairs>
  <TitlesOfParts>
    <vt:vector size="26" baseType="lpstr">
      <vt:lpstr>Aptos</vt:lpstr>
      <vt:lpstr>Arial</vt:lpstr>
      <vt:lpstr>Calibri</vt:lpstr>
      <vt:lpstr>Dreaming Outloud Pro</vt:lpstr>
      <vt:lpstr>Franklin Gothic Book</vt:lpstr>
      <vt:lpstr>Franklin Gothic Demi</vt:lpstr>
      <vt:lpstr>Franklin Gothic Medium</vt:lpstr>
      <vt:lpstr>Ink Free</vt:lpstr>
      <vt:lpstr>Wingdings</vt:lpstr>
      <vt:lpstr>DSI 23 PP V1.3</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Inspirationsmateriale Skolernes Motionsdag 2025</dc:title>
  <dc:creator>kommunikation@skoleidraet.dk</dc:creator>
  <cp:lastModifiedBy>Maj Bukhave Lund</cp:lastModifiedBy>
  <cp:revision>1</cp:revision>
  <cp:lastPrinted>2025-05-27T09:30:01Z</cp:lastPrinted>
  <dcterms:created xsi:type="dcterms:W3CDTF">2023-06-07T11:14:09Z</dcterms:created>
  <dcterms:modified xsi:type="dcterms:W3CDTF">2025-06-30T12:02:12Z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0x0101006B30A75C5FF29A468BB28561661D9765</vt:lpwstr>
  </property>
  <property fmtid="{D5CDD505-2E9C-101B-9397-08002B2CF9AE}" pid="3" name="MediaServiceImageTags">
    <vt:lpwstr/>
  </property>
</Properties>
</file>